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Oswald"/>
      <p:regular r:id="rId64"/>
      <p:bold r:id="rId65"/>
    </p:embeddedFont>
    <p:embeddedFont>
      <p:font typeface="Barlow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Oswald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Barlow-regular.fntdata"/><Relationship Id="rId21" Type="http://schemas.openxmlformats.org/officeDocument/2006/relationships/slide" Target="slides/slide16.xml"/><Relationship Id="rId65" Type="http://schemas.openxmlformats.org/officeDocument/2006/relationships/font" Target="fonts/Oswald-bold.fntdata"/><Relationship Id="rId24" Type="http://schemas.openxmlformats.org/officeDocument/2006/relationships/slide" Target="slides/slide19.xml"/><Relationship Id="rId68" Type="http://schemas.openxmlformats.org/officeDocument/2006/relationships/font" Target="fonts/Barlow-italic.fntdata"/><Relationship Id="rId23" Type="http://schemas.openxmlformats.org/officeDocument/2006/relationships/slide" Target="slides/slide18.xml"/><Relationship Id="rId67" Type="http://schemas.openxmlformats.org/officeDocument/2006/relationships/font" Target="fonts/Barlow-bold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Barlow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0000884f3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310000884f3_1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0000884f3_1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g310000884f3_1_8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0000884f3_1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2" name="Google Shape;742;g310000884f3_1_9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0000884f3_1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8" name="Google Shape;788;g310000884f3_1_9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15475606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7" name="Google Shape;797;g3154756065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0000884f3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4" name="Google Shape;944;g310000884f3_1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154756065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8" name="Google Shape;1018;g3154756065b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154756065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2" name="Google Shape;1112;g3154756065b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154756065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7" name="Google Shape;1207;g3154756065b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54756065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9" name="Google Shape;1219;g3154756065b_0_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154756065b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7" name="Google Shape;1237;g3154756065b_0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0000884f3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310000884f3_1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12a56f2c4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9" name="Google Shape;1249;g312a56f2c43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154756065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4" name="Google Shape;1264;g3154756065b_0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154756065b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6" name="Google Shape;1276;g3154756065b_0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154756065b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2" name="Google Shape;1322;g3154756065b_0_6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154756065b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6" name="Google Shape;1396;g3154756065b_0_4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3154756065b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2" name="Google Shape;1512;g3154756065b_0_6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176e4ae7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9" name="Google Shape;1559;g3176e4ae7e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3176e4ae7e9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6" name="Google Shape;1706;g3176e4ae7e9_0_5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3176e4ae7e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0" name="Google Shape;1800;g3176e4ae7e9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3176e4ae7e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5" name="Google Shape;1895;g3176e4ae7e9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0000884f3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310000884f3_1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3176e4ae7e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7" name="Google Shape;1907;g3176e4ae7e9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3176e4ae7e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0" name="Google Shape;1920;g3176e4ae7e9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3178d4ea0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3" name="Google Shape;1933;g3178d4ea099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3176e4ae7e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0" name="Google Shape;1990;g3176e4ae7e9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3176e4ae7e9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4" name="Google Shape;2064;g3176e4ae7e9_0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3176e4ae7e9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0" name="Google Shape;2180;g3176e4ae7e9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3183e35defa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9" name="Google Shape;2229;g3183e35defa_0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183e35defa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6" name="Google Shape;2276;g3183e35defa_0_5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183e35defa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3" name="Google Shape;2423;g3183e35defa_0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183e35def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7" name="Google Shape;2517;g3183e35defa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0000884f3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310000884f3_1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3183e35def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2" name="Google Shape;2612;g3183e35defa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3183e35def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5" name="Google Shape;2625;g3183e35defa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3183e35def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7" name="Google Shape;2637;g3183e35defa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318c0a43f7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8" name="Google Shape;2688;g318c0a43f7b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3183e35def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6" name="Google Shape;2736;g3183e35defa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3183e35d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Vision for final presentation:</a:t>
            </a:r>
            <a:br>
              <a:rPr lang="en"/>
            </a:br>
            <a:r>
              <a:rPr lang="en"/>
              <a:t>1. Agent chat on the front-end - can talk and reply with Agent</a:t>
            </a:r>
            <a:br>
              <a:rPr lang="en"/>
            </a:br>
            <a:r>
              <a:rPr lang="en"/>
              <a:t>2.  Shows what’s in the Pantry and Recipes</a:t>
            </a:r>
            <a:br>
              <a:rPr lang="en"/>
            </a:br>
            <a:r>
              <a:rPr lang="en"/>
              <a:t>3.  Ask agent about those things and have it return to the front-end</a:t>
            </a:r>
            <a:endParaRPr/>
          </a:p>
        </p:txBody>
      </p:sp>
      <p:sp>
        <p:nvSpPr>
          <p:cNvPr id="2810" name="Google Shape;2810;g3183e35def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g3176e4ae7e9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6" name="Google Shape;2926;g3176e4ae7e9_0_5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g31f06c310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3" name="Google Shape;2973;g31f06c3108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31f06c3108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0" name="Google Shape;3120;g31f06c31085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g31ee06efec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4" name="Google Shape;3214;g31ee06efec3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0000884f3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310000884f3_1_5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g31ee06efe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9" name="Google Shape;3259;g31ee06efec3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g31ee06efec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5" name="Google Shape;3305;g31ee06efec3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31ee06efec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1" name="Google Shape;3421;g31ee06efec3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g31ee06efec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6" name="Google Shape;3516;g31ee06efec3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0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Google Shape;3561;g31ee06efec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2" name="Google Shape;3562;g31ee06efec3_0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0000884f3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310000884f3_1_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0000884f3_1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310000884f3_1_6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0000884f3_1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310000884f3_1_7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0000884f3_1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g310000884f3_1_7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1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42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73.png"/><Relationship Id="rId9" Type="http://schemas.openxmlformats.org/officeDocument/2006/relationships/image" Target="../media/image6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4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77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1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5" Type="http://schemas.openxmlformats.org/officeDocument/2006/relationships/image" Target="../media/image74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9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9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13.png"/><Relationship Id="rId5" Type="http://schemas.openxmlformats.org/officeDocument/2006/relationships/image" Target="../media/image84.png"/><Relationship Id="rId6" Type="http://schemas.openxmlformats.org/officeDocument/2006/relationships/image" Target="../media/image94.png"/><Relationship Id="rId7" Type="http://schemas.openxmlformats.org/officeDocument/2006/relationships/image" Target="../media/image1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1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42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77.png"/><Relationship Id="rId7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5" Type="http://schemas.openxmlformats.org/officeDocument/2006/relationships/image" Target="../media/image59.png"/><Relationship Id="rId6" Type="http://schemas.openxmlformats.org/officeDocument/2006/relationships/image" Target="../media/image42.png"/><Relationship Id="rId7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73.png"/><Relationship Id="rId9" Type="http://schemas.openxmlformats.org/officeDocument/2006/relationships/image" Target="../media/image6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4.png"/><Relationship Id="rId8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1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9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11" Type="http://schemas.openxmlformats.org/officeDocument/2006/relationships/image" Target="../media/image19.png"/><Relationship Id="rId10" Type="http://schemas.openxmlformats.org/officeDocument/2006/relationships/image" Target="../media/image11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19.png"/><Relationship Id="rId7" Type="http://schemas.openxmlformats.org/officeDocument/2006/relationships/image" Target="../media/image111.png"/><Relationship Id="rId8" Type="http://schemas.openxmlformats.org/officeDocument/2006/relationships/image" Target="../media/image1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77.png"/><Relationship Id="rId7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96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42.png"/><Relationship Id="rId8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5" Type="http://schemas.openxmlformats.org/officeDocument/2006/relationships/image" Target="../media/image59.png"/><Relationship Id="rId6" Type="http://schemas.openxmlformats.org/officeDocument/2006/relationships/image" Target="../media/image42.png"/><Relationship Id="rId7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73.png"/><Relationship Id="rId9" Type="http://schemas.openxmlformats.org/officeDocument/2006/relationships/image" Target="../media/image6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4.png"/><Relationship Id="rId8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1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1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Relationship Id="rId1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107.png"/><Relationship Id="rId5" Type="http://schemas.openxmlformats.org/officeDocument/2006/relationships/image" Target="../media/image1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114.png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Relationship Id="rId9" Type="http://schemas.openxmlformats.org/officeDocument/2006/relationships/image" Target="../media/image102.png"/><Relationship Id="rId5" Type="http://schemas.openxmlformats.org/officeDocument/2006/relationships/image" Target="../media/image56.png"/><Relationship Id="rId6" Type="http://schemas.openxmlformats.org/officeDocument/2006/relationships/image" Target="../media/image19.png"/><Relationship Id="rId7" Type="http://schemas.openxmlformats.org/officeDocument/2006/relationships/image" Target="../media/image116.png"/><Relationship Id="rId8" Type="http://schemas.openxmlformats.org/officeDocument/2006/relationships/image" Target="../media/image112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Relationship Id="rId9" Type="http://schemas.openxmlformats.org/officeDocument/2006/relationships/image" Target="../media/image102.png"/><Relationship Id="rId5" Type="http://schemas.openxmlformats.org/officeDocument/2006/relationships/image" Target="../media/image56.png"/><Relationship Id="rId6" Type="http://schemas.openxmlformats.org/officeDocument/2006/relationships/image" Target="../media/image19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77.png"/><Relationship Id="rId7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5" Type="http://schemas.openxmlformats.org/officeDocument/2006/relationships/image" Target="../media/image59.png"/><Relationship Id="rId6" Type="http://schemas.openxmlformats.org/officeDocument/2006/relationships/image" Target="../media/image42.png"/><Relationship Id="rId7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73.png"/><Relationship Id="rId9" Type="http://schemas.openxmlformats.org/officeDocument/2006/relationships/image" Target="../media/image6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4.png"/><Relationship Id="rId8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1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19.png"/><Relationship Id="rId7" Type="http://schemas.openxmlformats.org/officeDocument/2006/relationships/image" Target="../media/image115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42.png"/><Relationship Id="rId8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5" Type="http://schemas.openxmlformats.org/officeDocument/2006/relationships/image" Target="../media/image59.png"/><Relationship Id="rId6" Type="http://schemas.openxmlformats.org/officeDocument/2006/relationships/image" Target="../media/image42.png"/><Relationship Id="rId7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41.png"/><Relationship Id="rId7" Type="http://schemas.openxmlformats.org/officeDocument/2006/relationships/image" Target="../media/image30.png"/><Relationship Id="rId8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5" Type="http://schemas.openxmlformats.org/officeDocument/2006/relationships/image" Target="../media/image59.png"/><Relationship Id="rId6" Type="http://schemas.openxmlformats.org/officeDocument/2006/relationships/image" Target="../media/image42.png"/><Relationship Id="rId7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62.jpg"/><Relationship Id="rId9" Type="http://schemas.openxmlformats.org/officeDocument/2006/relationships/image" Target="../media/image52.png"/><Relationship Id="rId5" Type="http://schemas.openxmlformats.org/officeDocument/2006/relationships/image" Target="../media/image100.jpg"/><Relationship Id="rId6" Type="http://schemas.openxmlformats.org/officeDocument/2006/relationships/image" Target="../media/image54.png"/><Relationship Id="rId7" Type="http://schemas.openxmlformats.org/officeDocument/2006/relationships/image" Target="../media/image56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Relationship Id="rId9" Type="http://schemas.openxmlformats.org/officeDocument/2006/relationships/image" Target="../media/image101.jpg"/><Relationship Id="rId5" Type="http://schemas.openxmlformats.org/officeDocument/2006/relationships/image" Target="../media/image56.png"/><Relationship Id="rId6" Type="http://schemas.openxmlformats.org/officeDocument/2006/relationships/image" Target="../media/image19.png"/><Relationship Id="rId7" Type="http://schemas.openxmlformats.org/officeDocument/2006/relationships/image" Target="../media/image103.jpg"/><Relationship Id="rId8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 rot="10800000">
            <a:off x="0" y="0"/>
            <a:ext cx="9144000" cy="5215831"/>
            <a:chOff x="0" y="-38100"/>
            <a:chExt cx="4816593" cy="2747433"/>
          </a:xfrm>
        </p:grpSpPr>
        <p:sp>
          <p:nvSpPr>
            <p:cNvPr id="55" name="Google Shape;55;p13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90611" y="5463"/>
            <a:ext cx="11342956" cy="51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607763" y="-2255186"/>
            <a:ext cx="9653871" cy="9653871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2" y="0"/>
                </a:lnTo>
                <a:lnTo>
                  <a:pt x="19307742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525" y="122625"/>
            <a:ext cx="5474662" cy="54746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-1295420" y="4020654"/>
            <a:ext cx="2226381" cy="887454"/>
            <a:chOff x="0" y="0"/>
            <a:chExt cx="5937015" cy="2366544"/>
          </a:xfrm>
        </p:grpSpPr>
        <p:sp>
          <p:nvSpPr>
            <p:cNvPr id="61" name="Google Shape;61;p13"/>
            <p:cNvSpPr/>
            <p:nvPr/>
          </p:nvSpPr>
          <p:spPr>
            <a:xfrm flipH="1">
              <a:off x="1456410" y="0"/>
              <a:ext cx="4480605" cy="945000"/>
            </a:xfrm>
            <a:custGeom>
              <a:rect b="b" l="l" r="r" t="t"/>
              <a:pathLst>
                <a:path extrusionOk="0" h="945000" w="4480605">
                  <a:moveTo>
                    <a:pt x="4480605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5" y="945000"/>
                  </a:lnTo>
                  <a:lnTo>
                    <a:pt x="4480605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0" y="1196176"/>
              <a:ext cx="5489185" cy="538938"/>
            </a:xfrm>
            <a:custGeom>
              <a:rect b="b" l="l" r="r" t="t"/>
              <a:pathLst>
                <a:path extrusionOk="0" h="538938" w="5489185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745664" y="1735114"/>
              <a:ext cx="3902097" cy="631430"/>
            </a:xfrm>
            <a:custGeom>
              <a:rect b="b" l="l" r="r" t="t"/>
              <a:pathLst>
                <a:path extrusionOk="0" h="631430" w="3902097">
                  <a:moveTo>
                    <a:pt x="0" y="0"/>
                  </a:moveTo>
                  <a:lnTo>
                    <a:pt x="3902097" y="0"/>
                  </a:lnTo>
                  <a:lnTo>
                    <a:pt x="3902097" y="631430"/>
                  </a:lnTo>
                  <a:lnTo>
                    <a:pt x="0" y="6314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3"/>
          <p:cNvSpPr txBox="1"/>
          <p:nvPr/>
        </p:nvSpPr>
        <p:spPr>
          <a:xfrm>
            <a:off x="761097" y="983146"/>
            <a:ext cx="3243593" cy="525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761097" y="1677944"/>
            <a:ext cx="3196350" cy="210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According to a survey conducted by OnePoll on behalf of Idahoan Foods, </a:t>
            </a:r>
            <a:r>
              <a:rPr b="1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more than a quarter of respondents (28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%) find dinner to be the most challenging meal to make.  This suggests that a significant portion of Americans struggle with deciding what to cook for dinner each night. </a:t>
            </a:r>
            <a:r>
              <a:rPr b="0" i="0" lang="en" sz="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(studyfinds.org)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project will take the ingredients you have on hand and will make meal suggestions based on the  recipes from your collection and/or from other sources that match your panty, cooking abilities and time to prepare.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3498063" y="4629150"/>
            <a:ext cx="1557298" cy="40014"/>
            <a:chOff x="0" y="0"/>
            <a:chExt cx="4152794" cy="106703"/>
          </a:xfrm>
        </p:grpSpPr>
        <p:grpSp>
          <p:nvGrpSpPr>
            <p:cNvPr id="67" name="Google Shape;67;p13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8" name="Google Shape;6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13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71" name="Google Shape;7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13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74" name="Google Shape;7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13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77" name="Google Shape;7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13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13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83" name="Google Shape;8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13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3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13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" name="Google Shape;97;p13"/>
          <p:cNvGrpSpPr/>
          <p:nvPr/>
        </p:nvGrpSpPr>
        <p:grpSpPr>
          <a:xfrm>
            <a:off x="7902715" y="451226"/>
            <a:ext cx="2482571" cy="754170"/>
            <a:chOff x="0" y="0"/>
            <a:chExt cx="6620190" cy="2011119"/>
          </a:xfrm>
        </p:grpSpPr>
        <p:sp>
          <p:nvSpPr>
            <p:cNvPr id="98" name="Google Shape;98;p13"/>
            <p:cNvSpPr/>
            <p:nvPr/>
          </p:nvSpPr>
          <p:spPr>
            <a:xfrm flipH="1">
              <a:off x="475266" y="1066119"/>
              <a:ext cx="4480605" cy="945000"/>
            </a:xfrm>
            <a:custGeom>
              <a:rect b="b" l="l" r="r" t="t"/>
              <a:pathLst>
                <a:path extrusionOk="0" h="945000" w="4480605">
                  <a:moveTo>
                    <a:pt x="4480604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4" y="945000"/>
                  </a:lnTo>
                  <a:lnTo>
                    <a:pt x="4480604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131005" y="361961"/>
              <a:ext cx="5489185" cy="538938"/>
            </a:xfrm>
            <a:custGeom>
              <a:rect b="b" l="l" r="r" t="t"/>
              <a:pathLst>
                <a:path extrusionOk="0" h="538938" w="5489185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 flipH="1" rot="10800000">
              <a:off x="0" y="0"/>
              <a:ext cx="3902097" cy="631430"/>
            </a:xfrm>
            <a:custGeom>
              <a:rect b="b" l="l" r="r" t="t"/>
              <a:pathLst>
                <a:path extrusionOk="0" h="631430" w="3902097">
                  <a:moveTo>
                    <a:pt x="0" y="631430"/>
                  </a:moveTo>
                  <a:lnTo>
                    <a:pt x="3902097" y="631430"/>
                  </a:lnTo>
                  <a:lnTo>
                    <a:pt x="3902097" y="0"/>
                  </a:lnTo>
                  <a:lnTo>
                    <a:pt x="0" y="0"/>
                  </a:lnTo>
                  <a:lnTo>
                    <a:pt x="0" y="63143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3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1182143" y="4178237"/>
            <a:ext cx="6779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12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“WHATS FOR DINNER” – a new AI driven mobile app ®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00" y="1373413"/>
            <a:ext cx="2673113" cy="2676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22"/>
          <p:cNvGrpSpPr/>
          <p:nvPr/>
        </p:nvGrpSpPr>
        <p:grpSpPr>
          <a:xfrm rot="10800000">
            <a:off x="15162" y="-4641"/>
            <a:ext cx="9144000" cy="5215831"/>
            <a:chOff x="0" y="-38100"/>
            <a:chExt cx="4816593" cy="2747433"/>
          </a:xfrm>
        </p:grpSpPr>
        <p:sp>
          <p:nvSpPr>
            <p:cNvPr id="652" name="Google Shape;652;p22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2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4" name="Google Shape;6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6962" y="1"/>
            <a:ext cx="11429248" cy="51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8071" y="1479900"/>
            <a:ext cx="1076335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8328" y="2640673"/>
            <a:ext cx="587072" cy="13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6902" y="3690675"/>
            <a:ext cx="990098" cy="20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22"/>
          <p:cNvGrpSpPr/>
          <p:nvPr/>
        </p:nvGrpSpPr>
        <p:grpSpPr>
          <a:xfrm>
            <a:off x="4017937" y="873681"/>
            <a:ext cx="4385869" cy="1098382"/>
            <a:chOff x="0" y="-190500"/>
            <a:chExt cx="2310252" cy="578572"/>
          </a:xfrm>
        </p:grpSpPr>
        <p:sp>
          <p:nvSpPr>
            <p:cNvPr id="659" name="Google Shape;659;p22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2"/>
            <p:cNvSpPr txBox="1"/>
            <p:nvPr/>
          </p:nvSpPr>
          <p:spPr>
            <a:xfrm>
              <a:off x="0" y="-190500"/>
              <a:ext cx="2310252" cy="578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22"/>
          <p:cNvGrpSpPr/>
          <p:nvPr/>
        </p:nvGrpSpPr>
        <p:grpSpPr>
          <a:xfrm>
            <a:off x="4025294" y="3082178"/>
            <a:ext cx="4385869" cy="1098382"/>
            <a:chOff x="0" y="-190500"/>
            <a:chExt cx="2310252" cy="578572"/>
          </a:xfrm>
        </p:grpSpPr>
        <p:sp>
          <p:nvSpPr>
            <p:cNvPr id="662" name="Google Shape;662;p22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2"/>
            <p:cNvSpPr txBox="1"/>
            <p:nvPr/>
          </p:nvSpPr>
          <p:spPr>
            <a:xfrm>
              <a:off x="0" y="-190500"/>
              <a:ext cx="2310252" cy="578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4" name="Google Shape;664;p22"/>
          <p:cNvGrpSpPr/>
          <p:nvPr/>
        </p:nvGrpSpPr>
        <p:grpSpPr>
          <a:xfrm>
            <a:off x="4182377" y="1991412"/>
            <a:ext cx="4480945" cy="1098382"/>
            <a:chOff x="0" y="-190500"/>
            <a:chExt cx="2360333" cy="578572"/>
          </a:xfrm>
        </p:grpSpPr>
        <p:sp>
          <p:nvSpPr>
            <p:cNvPr id="665" name="Google Shape;665;p22"/>
            <p:cNvSpPr/>
            <p:nvPr/>
          </p:nvSpPr>
          <p:spPr>
            <a:xfrm>
              <a:off x="0" y="0"/>
              <a:ext cx="2360333" cy="388072"/>
            </a:xfrm>
            <a:custGeom>
              <a:rect b="b" l="l" r="r" t="t"/>
              <a:pathLst>
                <a:path extrusionOk="0" h="388072" w="2360333">
                  <a:moveTo>
                    <a:pt x="23325" y="0"/>
                  </a:moveTo>
                  <a:lnTo>
                    <a:pt x="2337009" y="0"/>
                  </a:lnTo>
                  <a:cubicBezTo>
                    <a:pt x="2343195" y="0"/>
                    <a:pt x="2349127" y="2457"/>
                    <a:pt x="2353501" y="6832"/>
                  </a:cubicBezTo>
                  <a:cubicBezTo>
                    <a:pt x="2357876" y="11206"/>
                    <a:pt x="2360333" y="17138"/>
                    <a:pt x="2360333" y="23325"/>
                  </a:cubicBezTo>
                  <a:lnTo>
                    <a:pt x="2360333" y="364747"/>
                  </a:lnTo>
                  <a:cubicBezTo>
                    <a:pt x="2360333" y="377629"/>
                    <a:pt x="2349890" y="388072"/>
                    <a:pt x="2337009" y="388072"/>
                  </a:cubicBezTo>
                  <a:lnTo>
                    <a:pt x="23325" y="388072"/>
                  </a:lnTo>
                  <a:cubicBezTo>
                    <a:pt x="10443" y="388072"/>
                    <a:pt x="0" y="377629"/>
                    <a:pt x="0" y="364747"/>
                  </a:cubicBezTo>
                  <a:lnTo>
                    <a:pt x="0" y="23325"/>
                  </a:lnTo>
                  <a:cubicBezTo>
                    <a:pt x="0" y="10443"/>
                    <a:pt x="10443" y="0"/>
                    <a:pt x="23325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2"/>
            <p:cNvSpPr txBox="1"/>
            <p:nvPr/>
          </p:nvSpPr>
          <p:spPr>
            <a:xfrm>
              <a:off x="0" y="-190500"/>
              <a:ext cx="2360333" cy="578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22"/>
          <p:cNvGrpSpPr/>
          <p:nvPr/>
        </p:nvGrpSpPr>
        <p:grpSpPr>
          <a:xfrm>
            <a:off x="514350" y="1262238"/>
            <a:ext cx="2918321" cy="2918322"/>
            <a:chOff x="0" y="0"/>
            <a:chExt cx="7782191" cy="7782191"/>
          </a:xfrm>
        </p:grpSpPr>
        <p:grpSp>
          <p:nvGrpSpPr>
            <p:cNvPr id="668" name="Google Shape;668;p22"/>
            <p:cNvGrpSpPr/>
            <p:nvPr/>
          </p:nvGrpSpPr>
          <p:grpSpPr>
            <a:xfrm>
              <a:off x="0" y="0"/>
              <a:ext cx="7782191" cy="7782191"/>
              <a:chOff x="0" y="0"/>
              <a:chExt cx="812800" cy="812800"/>
            </a:xfrm>
          </p:grpSpPr>
          <p:sp>
            <p:nvSpPr>
              <p:cNvPr id="669" name="Google Shape;66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22"/>
            <p:cNvGrpSpPr/>
            <p:nvPr/>
          </p:nvGrpSpPr>
          <p:grpSpPr>
            <a:xfrm>
              <a:off x="891610" y="891610"/>
              <a:ext cx="5998971" cy="5998971"/>
              <a:chOff x="0" y="0"/>
              <a:chExt cx="812800" cy="812800"/>
            </a:xfrm>
          </p:grpSpPr>
          <p:sp>
            <p:nvSpPr>
              <p:cNvPr id="672" name="Google Shape;67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4" name="Google Shape;674;p22"/>
          <p:cNvGrpSpPr/>
          <p:nvPr/>
        </p:nvGrpSpPr>
        <p:grpSpPr>
          <a:xfrm>
            <a:off x="3727517" y="1235334"/>
            <a:ext cx="736730" cy="736730"/>
            <a:chOff x="0" y="0"/>
            <a:chExt cx="1964614" cy="1964614"/>
          </a:xfrm>
        </p:grpSpPr>
        <p:grpSp>
          <p:nvGrpSpPr>
            <p:cNvPr id="675" name="Google Shape;675;p22"/>
            <p:cNvGrpSpPr/>
            <p:nvPr/>
          </p:nvGrpSpPr>
          <p:grpSpPr>
            <a:xfrm>
              <a:off x="0" y="0"/>
              <a:ext cx="1964614" cy="1964614"/>
              <a:chOff x="0" y="0"/>
              <a:chExt cx="812800" cy="812800"/>
            </a:xfrm>
          </p:grpSpPr>
          <p:sp>
            <p:nvSpPr>
              <p:cNvPr id="676" name="Google Shape;67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8" name="Google Shape;678;p22"/>
            <p:cNvSpPr/>
            <p:nvPr/>
          </p:nvSpPr>
          <p:spPr>
            <a:xfrm>
              <a:off x="73705" y="73705"/>
              <a:ext cx="1817204" cy="1817204"/>
            </a:xfrm>
            <a:custGeom>
              <a:rect b="b" l="l" r="r" t="t"/>
              <a:pathLst>
                <a:path extrusionOk="0" h="1817204" w="1817204">
                  <a:moveTo>
                    <a:pt x="0" y="0"/>
                  </a:moveTo>
                  <a:lnTo>
                    <a:pt x="1817204" y="0"/>
                  </a:lnTo>
                  <a:lnTo>
                    <a:pt x="1817204" y="1817204"/>
                  </a:lnTo>
                  <a:lnTo>
                    <a:pt x="0" y="18172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9" name="Google Shape;679;p22"/>
            <p:cNvGrpSpPr/>
            <p:nvPr/>
          </p:nvGrpSpPr>
          <p:grpSpPr>
            <a:xfrm>
              <a:off x="225087" y="225087"/>
              <a:ext cx="1514440" cy="1514440"/>
              <a:chOff x="0" y="0"/>
              <a:chExt cx="812800" cy="812800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2" name="Google Shape;682;p22"/>
          <p:cNvGrpSpPr/>
          <p:nvPr/>
        </p:nvGrpSpPr>
        <p:grpSpPr>
          <a:xfrm>
            <a:off x="3727517" y="3443830"/>
            <a:ext cx="736730" cy="736730"/>
            <a:chOff x="0" y="0"/>
            <a:chExt cx="812800" cy="812800"/>
          </a:xfrm>
        </p:grpSpPr>
        <p:sp>
          <p:nvSpPr>
            <p:cNvPr id="683" name="Google Shape;683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5" name="Google Shape;685;p22"/>
          <p:cNvSpPr/>
          <p:nvPr/>
        </p:nvSpPr>
        <p:spPr>
          <a:xfrm>
            <a:off x="3755157" y="3471468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4"/>
                </a:lnTo>
                <a:lnTo>
                  <a:pt x="0" y="1362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6" name="Google Shape;686;p22"/>
          <p:cNvGrpSpPr/>
          <p:nvPr/>
        </p:nvGrpSpPr>
        <p:grpSpPr>
          <a:xfrm>
            <a:off x="3811924" y="3528237"/>
            <a:ext cx="567915" cy="567915"/>
            <a:chOff x="0" y="0"/>
            <a:chExt cx="812800" cy="812800"/>
          </a:xfrm>
        </p:grpSpPr>
        <p:sp>
          <p:nvSpPr>
            <p:cNvPr id="687" name="Google Shape;687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9" name="Google Shape;689;p22"/>
          <p:cNvGrpSpPr/>
          <p:nvPr/>
        </p:nvGrpSpPr>
        <p:grpSpPr>
          <a:xfrm>
            <a:off x="3954050" y="2353034"/>
            <a:ext cx="736730" cy="736730"/>
            <a:chOff x="0" y="0"/>
            <a:chExt cx="812800" cy="812800"/>
          </a:xfrm>
        </p:grpSpPr>
        <p:sp>
          <p:nvSpPr>
            <p:cNvPr id="690" name="Google Shape;690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2" name="Google Shape;692;p22"/>
          <p:cNvSpPr/>
          <p:nvPr/>
        </p:nvSpPr>
        <p:spPr>
          <a:xfrm>
            <a:off x="3981690" y="2380673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3"/>
                </a:lnTo>
                <a:lnTo>
                  <a:pt x="0" y="1362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Google Shape;693;p22"/>
          <p:cNvGrpSpPr/>
          <p:nvPr/>
        </p:nvGrpSpPr>
        <p:grpSpPr>
          <a:xfrm>
            <a:off x="4038458" y="2437441"/>
            <a:ext cx="567915" cy="567915"/>
            <a:chOff x="0" y="0"/>
            <a:chExt cx="812800" cy="812800"/>
          </a:xfrm>
        </p:grpSpPr>
        <p:sp>
          <p:nvSpPr>
            <p:cNvPr id="694" name="Google Shape;694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22"/>
          <p:cNvGrpSpPr/>
          <p:nvPr/>
        </p:nvGrpSpPr>
        <p:grpSpPr>
          <a:xfrm>
            <a:off x="5546777" y="4742661"/>
            <a:ext cx="1557298" cy="40014"/>
            <a:chOff x="0" y="0"/>
            <a:chExt cx="4152794" cy="106703"/>
          </a:xfrm>
        </p:grpSpPr>
        <p:grpSp>
          <p:nvGrpSpPr>
            <p:cNvPr id="697" name="Google Shape;697;p22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98" name="Google Shape;69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22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701" name="Google Shape;70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22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704" name="Google Shape;70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22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707" name="Google Shape;70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22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710" name="Google Shape;71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22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713" name="Google Shape;71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22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716" name="Google Shape;71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22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719" name="Google Shape;71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22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722" name="Google Shape;72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22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725" name="Google Shape;72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22"/>
          <p:cNvSpPr txBox="1"/>
          <p:nvPr/>
        </p:nvSpPr>
        <p:spPr>
          <a:xfrm>
            <a:off x="4587162" y="1270917"/>
            <a:ext cx="2813449" cy="32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Presentation 10/30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2"/>
          <p:cNvSpPr txBox="1"/>
          <p:nvPr/>
        </p:nvSpPr>
        <p:spPr>
          <a:xfrm>
            <a:off x="883695" y="2448907"/>
            <a:ext cx="2194385" cy="32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Key Project 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2"/>
          <p:cNvSpPr txBox="1"/>
          <p:nvPr/>
        </p:nvSpPr>
        <p:spPr>
          <a:xfrm>
            <a:off x="4790641" y="2401282"/>
            <a:ext cx="3100756" cy="32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Presentations 11/6 - 27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2"/>
          <p:cNvSpPr txBox="1"/>
          <p:nvPr/>
        </p:nvSpPr>
        <p:spPr>
          <a:xfrm>
            <a:off x="4587162" y="3504725"/>
            <a:ext cx="2940981" cy="32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Final Presentation 12/4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2"/>
          <p:cNvSpPr txBox="1"/>
          <p:nvPr/>
        </p:nvSpPr>
        <p:spPr>
          <a:xfrm>
            <a:off x="4587162" y="1566192"/>
            <a:ext cx="3560400" cy="323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 Core Concepts to the 489R Class and Instructor Approval.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2"/>
          <p:cNvSpPr txBox="1"/>
          <p:nvPr/>
        </p:nvSpPr>
        <p:spPr>
          <a:xfrm>
            <a:off x="4790651" y="2696550"/>
            <a:ext cx="385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general updates and development, including accomplishments, challenges and next steps.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2"/>
          <p:cNvSpPr txBox="1"/>
          <p:nvPr/>
        </p:nvSpPr>
        <p:spPr>
          <a:xfrm>
            <a:off x="4587162" y="3800000"/>
            <a:ext cx="35604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 classroom presentation of overall solution for evaluation and grading.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4075" y="663088"/>
            <a:ext cx="1906287" cy="1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79" y="2574611"/>
            <a:ext cx="338875" cy="35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67210" y="3624592"/>
            <a:ext cx="457331" cy="3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15800" y="1412950"/>
            <a:ext cx="363863" cy="3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2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23"/>
          <p:cNvGrpSpPr/>
          <p:nvPr/>
        </p:nvGrpSpPr>
        <p:grpSpPr>
          <a:xfrm rot="10800000">
            <a:off x="0" y="0"/>
            <a:ext cx="9144000" cy="5215831"/>
            <a:chOff x="0" y="-38100"/>
            <a:chExt cx="4816593" cy="2747433"/>
          </a:xfrm>
        </p:grpSpPr>
        <p:sp>
          <p:nvSpPr>
            <p:cNvPr id="745" name="Google Shape;745;p23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3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7" name="Google Shape;7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42956" cy="51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23"/>
          <p:cNvSpPr/>
          <p:nvPr/>
        </p:nvSpPr>
        <p:spPr>
          <a:xfrm>
            <a:off x="-3619848" y="-1686030"/>
            <a:ext cx="9653871" cy="9653870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98" y="1265848"/>
            <a:ext cx="635063" cy="331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49388" y="1719635"/>
            <a:ext cx="4526402" cy="3460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1" name="Google Shape;751;p23"/>
          <p:cNvGrpSpPr/>
          <p:nvPr/>
        </p:nvGrpSpPr>
        <p:grpSpPr>
          <a:xfrm>
            <a:off x="6345417" y="4727622"/>
            <a:ext cx="1557298" cy="40014"/>
            <a:chOff x="0" y="0"/>
            <a:chExt cx="4152794" cy="106703"/>
          </a:xfrm>
        </p:grpSpPr>
        <p:grpSp>
          <p:nvGrpSpPr>
            <p:cNvPr id="752" name="Google Shape;752;p23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753" name="Google Shape;75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23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756" name="Google Shape;75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23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759" name="Google Shape;75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23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762" name="Google Shape;76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4" name="Google Shape;764;p23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765" name="Google Shape;76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7" name="Google Shape;767;p23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768" name="Google Shape;76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23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771" name="Google Shape;77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773;p23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774" name="Google Shape;77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23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777" name="Google Shape;77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9" name="Google Shape;779;p23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780" name="Google Shape;78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2" name="Google Shape;782;p23"/>
          <p:cNvSpPr txBox="1"/>
          <p:nvPr/>
        </p:nvSpPr>
        <p:spPr>
          <a:xfrm>
            <a:off x="5347642" y="1429894"/>
            <a:ext cx="2781300" cy="538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7025" y="604288"/>
            <a:ext cx="2709830" cy="8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23"/>
          <p:cNvSpPr txBox="1"/>
          <p:nvPr/>
        </p:nvSpPr>
        <p:spPr>
          <a:xfrm>
            <a:off x="221389" y="212234"/>
            <a:ext cx="2183293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24"/>
          <p:cNvGrpSpPr/>
          <p:nvPr/>
        </p:nvGrpSpPr>
        <p:grpSpPr>
          <a:xfrm rot="10800000">
            <a:off x="0" y="0"/>
            <a:ext cx="9144000" cy="5215831"/>
            <a:chOff x="0" y="-38100"/>
            <a:chExt cx="4816593" cy="2747433"/>
          </a:xfrm>
        </p:grpSpPr>
        <p:sp>
          <p:nvSpPr>
            <p:cNvPr id="791" name="Google Shape;791;p2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3" name="Google Shape;7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900" y="605189"/>
            <a:ext cx="4237125" cy="3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4"/>
          <p:cNvSpPr txBox="1"/>
          <p:nvPr/>
        </p:nvSpPr>
        <p:spPr>
          <a:xfrm>
            <a:off x="514350" y="459076"/>
            <a:ext cx="2529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Let’s Get Started!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5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800" name="Google Shape;800;p2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2" name="Google Shape;8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7938" y="-964787"/>
            <a:ext cx="7145364" cy="714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96" y="36144"/>
            <a:ext cx="28955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025" y="453256"/>
            <a:ext cx="2638312" cy="8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9199" y="466894"/>
            <a:ext cx="4158834" cy="473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937155" y="0"/>
            <a:ext cx="28955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7" name="Google Shape;807;p25"/>
          <p:cNvGrpSpPr/>
          <p:nvPr/>
        </p:nvGrpSpPr>
        <p:grpSpPr>
          <a:xfrm>
            <a:off x="930960" y="1046564"/>
            <a:ext cx="1923922" cy="166158"/>
            <a:chOff x="0" y="-43887"/>
            <a:chExt cx="5130458" cy="443088"/>
          </a:xfrm>
        </p:grpSpPr>
        <p:grpSp>
          <p:nvGrpSpPr>
            <p:cNvPr id="808" name="Google Shape;808;p25"/>
            <p:cNvGrpSpPr/>
            <p:nvPr/>
          </p:nvGrpSpPr>
          <p:grpSpPr>
            <a:xfrm>
              <a:off x="0" y="-43887"/>
              <a:ext cx="468132" cy="443088"/>
              <a:chOff x="0" y="-38100"/>
              <a:chExt cx="406400" cy="384658"/>
            </a:xfrm>
          </p:grpSpPr>
          <p:sp>
            <p:nvSpPr>
              <p:cNvPr id="809" name="Google Shape;809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25"/>
            <p:cNvGrpSpPr/>
            <p:nvPr/>
          </p:nvGrpSpPr>
          <p:grpSpPr>
            <a:xfrm>
              <a:off x="518036" y="-43887"/>
              <a:ext cx="468132" cy="443088"/>
              <a:chOff x="0" y="-38100"/>
              <a:chExt cx="406400" cy="384658"/>
            </a:xfrm>
          </p:grpSpPr>
          <p:sp>
            <p:nvSpPr>
              <p:cNvPr id="812" name="Google Shape;812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25"/>
            <p:cNvGrpSpPr/>
            <p:nvPr/>
          </p:nvGrpSpPr>
          <p:grpSpPr>
            <a:xfrm>
              <a:off x="1036072" y="-43887"/>
              <a:ext cx="468132" cy="443088"/>
              <a:chOff x="0" y="-38100"/>
              <a:chExt cx="406400" cy="384658"/>
            </a:xfrm>
          </p:grpSpPr>
          <p:sp>
            <p:nvSpPr>
              <p:cNvPr id="815" name="Google Shape;815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25"/>
            <p:cNvGrpSpPr/>
            <p:nvPr/>
          </p:nvGrpSpPr>
          <p:grpSpPr>
            <a:xfrm>
              <a:off x="1554109" y="-43887"/>
              <a:ext cx="468132" cy="443088"/>
              <a:chOff x="0" y="-38100"/>
              <a:chExt cx="406400" cy="384658"/>
            </a:xfrm>
          </p:grpSpPr>
          <p:sp>
            <p:nvSpPr>
              <p:cNvPr id="818" name="Google Shape;818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" name="Google Shape;820;p25"/>
            <p:cNvGrpSpPr/>
            <p:nvPr/>
          </p:nvGrpSpPr>
          <p:grpSpPr>
            <a:xfrm>
              <a:off x="2072145" y="-43887"/>
              <a:ext cx="468132" cy="443088"/>
              <a:chOff x="0" y="-38100"/>
              <a:chExt cx="406400" cy="384658"/>
            </a:xfrm>
          </p:grpSpPr>
          <p:sp>
            <p:nvSpPr>
              <p:cNvPr id="821" name="Google Shape;821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25"/>
            <p:cNvGrpSpPr/>
            <p:nvPr/>
          </p:nvGrpSpPr>
          <p:grpSpPr>
            <a:xfrm>
              <a:off x="2590181" y="-43887"/>
              <a:ext cx="468132" cy="443088"/>
              <a:chOff x="0" y="-38100"/>
              <a:chExt cx="406400" cy="384658"/>
            </a:xfrm>
          </p:grpSpPr>
          <p:sp>
            <p:nvSpPr>
              <p:cNvPr id="824" name="Google Shape;824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6" name="Google Shape;826;p25"/>
            <p:cNvGrpSpPr/>
            <p:nvPr/>
          </p:nvGrpSpPr>
          <p:grpSpPr>
            <a:xfrm>
              <a:off x="3108217" y="-43887"/>
              <a:ext cx="468132" cy="443088"/>
              <a:chOff x="0" y="-38100"/>
              <a:chExt cx="406400" cy="384658"/>
            </a:xfrm>
          </p:grpSpPr>
          <p:sp>
            <p:nvSpPr>
              <p:cNvPr id="827" name="Google Shape;827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25"/>
            <p:cNvGrpSpPr/>
            <p:nvPr/>
          </p:nvGrpSpPr>
          <p:grpSpPr>
            <a:xfrm>
              <a:off x="3626253" y="-43887"/>
              <a:ext cx="468132" cy="443088"/>
              <a:chOff x="0" y="-38100"/>
              <a:chExt cx="406400" cy="384658"/>
            </a:xfrm>
          </p:grpSpPr>
          <p:sp>
            <p:nvSpPr>
              <p:cNvPr id="830" name="Google Shape;830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25"/>
            <p:cNvGrpSpPr/>
            <p:nvPr/>
          </p:nvGrpSpPr>
          <p:grpSpPr>
            <a:xfrm>
              <a:off x="4144290" y="-43887"/>
              <a:ext cx="468132" cy="443088"/>
              <a:chOff x="0" y="-38100"/>
              <a:chExt cx="406400" cy="384658"/>
            </a:xfrm>
          </p:grpSpPr>
          <p:sp>
            <p:nvSpPr>
              <p:cNvPr id="833" name="Google Shape;833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25"/>
            <p:cNvGrpSpPr/>
            <p:nvPr/>
          </p:nvGrpSpPr>
          <p:grpSpPr>
            <a:xfrm>
              <a:off x="4662326" y="-43887"/>
              <a:ext cx="468132" cy="443088"/>
              <a:chOff x="0" y="-38100"/>
              <a:chExt cx="406400" cy="384658"/>
            </a:xfrm>
          </p:grpSpPr>
          <p:sp>
            <p:nvSpPr>
              <p:cNvPr id="836" name="Google Shape;836;p25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25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8" name="Google Shape;838;p25"/>
          <p:cNvGrpSpPr/>
          <p:nvPr/>
        </p:nvGrpSpPr>
        <p:grpSpPr>
          <a:xfrm>
            <a:off x="514350" y="3204761"/>
            <a:ext cx="1564701" cy="488648"/>
            <a:chOff x="0" y="-38100"/>
            <a:chExt cx="824221" cy="257400"/>
          </a:xfrm>
        </p:grpSpPr>
        <p:sp>
          <p:nvSpPr>
            <p:cNvPr id="839" name="Google Shape;839;p25"/>
            <p:cNvSpPr/>
            <p:nvPr/>
          </p:nvSpPr>
          <p:spPr>
            <a:xfrm>
              <a:off x="0" y="0"/>
              <a:ext cx="824221" cy="219175"/>
            </a:xfrm>
            <a:custGeom>
              <a:rect b="b" l="l" r="r" t="t"/>
              <a:pathLst>
                <a:path extrusionOk="0" h="219175" w="824221">
                  <a:moveTo>
                    <a:pt x="0" y="0"/>
                  </a:moveTo>
                  <a:lnTo>
                    <a:pt x="824221" y="0"/>
                  </a:lnTo>
                  <a:lnTo>
                    <a:pt x="824221" y="219175"/>
                  </a:lnTo>
                  <a:lnTo>
                    <a:pt x="0" y="219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1D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5"/>
            <p:cNvSpPr txBox="1"/>
            <p:nvPr/>
          </p:nvSpPr>
          <p:spPr>
            <a:xfrm>
              <a:off x="0" y="-38100"/>
              <a:ext cx="8241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25"/>
          <p:cNvSpPr txBox="1"/>
          <p:nvPr/>
        </p:nvSpPr>
        <p:spPr>
          <a:xfrm>
            <a:off x="514350" y="1474150"/>
            <a:ext cx="584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CS 489R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" sz="3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WEEK 45 Update (11/6/2024)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25"/>
          <p:cNvSpPr txBox="1"/>
          <p:nvPr/>
        </p:nvSpPr>
        <p:spPr>
          <a:xfrm>
            <a:off x="514350" y="2599904"/>
            <a:ext cx="3503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</a:t>
            </a:r>
            <a:r>
              <a:rPr b="1" i="0" lang="en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b="0" i="0" lang="en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D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evelopment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25"/>
          <p:cNvSpPr txBox="1"/>
          <p:nvPr/>
        </p:nvSpPr>
        <p:spPr>
          <a:xfrm>
            <a:off x="620475" y="3407675"/>
            <a:ext cx="1710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Progress Presentation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25"/>
          <p:cNvSpPr txBox="1"/>
          <p:nvPr/>
        </p:nvSpPr>
        <p:spPr>
          <a:xfrm>
            <a:off x="384227" y="319065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p25"/>
          <p:cNvGrpSpPr/>
          <p:nvPr/>
        </p:nvGrpSpPr>
        <p:grpSpPr>
          <a:xfrm>
            <a:off x="2750127" y="3693181"/>
            <a:ext cx="1557304" cy="40020"/>
            <a:chOff x="0" y="0"/>
            <a:chExt cx="4152812" cy="106721"/>
          </a:xfrm>
        </p:grpSpPr>
        <p:grpSp>
          <p:nvGrpSpPr>
            <p:cNvPr id="846" name="Google Shape;846;p2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847" name="Google Shape;84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2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850" name="Google Shape;85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" name="Google Shape;852;p2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853" name="Google Shape;85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p2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856" name="Google Shape;85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8" name="Google Shape;858;p2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859" name="Google Shape;85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2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862" name="Google Shape;86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4" name="Google Shape;864;p2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865" name="Google Shape;86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" name="Google Shape;867;p2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868" name="Google Shape;86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" name="Google Shape;870;p2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871" name="Google Shape;87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2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874" name="Google Shape;87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6" name="Google Shape;876;p25"/>
          <p:cNvGrpSpPr/>
          <p:nvPr/>
        </p:nvGrpSpPr>
        <p:grpSpPr>
          <a:xfrm>
            <a:off x="8805034" y="4491098"/>
            <a:ext cx="1557304" cy="40020"/>
            <a:chOff x="0" y="0"/>
            <a:chExt cx="4152812" cy="106721"/>
          </a:xfrm>
        </p:grpSpPr>
        <p:grpSp>
          <p:nvGrpSpPr>
            <p:cNvPr id="877" name="Google Shape;877;p2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878" name="Google Shape;87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2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881" name="Google Shape;88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2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884" name="Google Shape;88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2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887" name="Google Shape;88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" name="Google Shape;889;p2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890" name="Google Shape;89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" name="Google Shape;892;p2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893" name="Google Shape;89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" name="Google Shape;895;p2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896" name="Google Shape;89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8" name="Google Shape;898;p2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899" name="Google Shape;89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2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902" name="Google Shape;90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" name="Google Shape;904;p2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905" name="Google Shape;90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7" name="Google Shape;907;p25"/>
          <p:cNvGrpSpPr/>
          <p:nvPr/>
        </p:nvGrpSpPr>
        <p:grpSpPr>
          <a:xfrm>
            <a:off x="3498064" y="795621"/>
            <a:ext cx="1557304" cy="40020"/>
            <a:chOff x="0" y="0"/>
            <a:chExt cx="4152812" cy="106721"/>
          </a:xfrm>
        </p:grpSpPr>
        <p:grpSp>
          <p:nvGrpSpPr>
            <p:cNvPr id="908" name="Google Shape;908;p2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909" name="Google Shape;90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1" name="Google Shape;911;p2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912" name="Google Shape;91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2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915" name="Google Shape;91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2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918" name="Google Shape;91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0" name="Google Shape;920;p2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921" name="Google Shape;92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3" name="Google Shape;923;p2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924" name="Google Shape;92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6" name="Google Shape;926;p2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927" name="Google Shape;92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2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930" name="Google Shape;93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2" name="Google Shape;932;p2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933" name="Google Shape;93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2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936" name="Google Shape;93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38" name="Google Shape;93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31881" y="4311436"/>
            <a:ext cx="2061218" cy="17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240237" y="3846156"/>
            <a:ext cx="2254512" cy="89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04375" y="1046563"/>
            <a:ext cx="487713" cy="33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0944" y="271019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26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947" name="Google Shape;947;p2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6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49" name="Google Shape;9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1"/>
            <a:ext cx="11342956" cy="5134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26"/>
          <p:cNvGrpSpPr/>
          <p:nvPr/>
        </p:nvGrpSpPr>
        <p:grpSpPr>
          <a:xfrm>
            <a:off x="638500" y="1884149"/>
            <a:ext cx="1652097" cy="1652097"/>
            <a:chOff x="0" y="0"/>
            <a:chExt cx="812800" cy="812800"/>
          </a:xfrm>
        </p:grpSpPr>
        <p:sp>
          <p:nvSpPr>
            <p:cNvPr id="951" name="Google Shape;951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26"/>
          <p:cNvGrpSpPr/>
          <p:nvPr/>
        </p:nvGrpSpPr>
        <p:grpSpPr>
          <a:xfrm>
            <a:off x="827777" y="2073427"/>
            <a:ext cx="1273495" cy="1273495"/>
            <a:chOff x="0" y="0"/>
            <a:chExt cx="812800" cy="812800"/>
          </a:xfrm>
        </p:grpSpPr>
        <p:sp>
          <p:nvSpPr>
            <p:cNvPr id="954" name="Google Shape;954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26"/>
          <p:cNvGrpSpPr/>
          <p:nvPr/>
        </p:nvGrpSpPr>
        <p:grpSpPr>
          <a:xfrm>
            <a:off x="3403298" y="1884149"/>
            <a:ext cx="1652097" cy="1652097"/>
            <a:chOff x="0" y="0"/>
            <a:chExt cx="812800" cy="812800"/>
          </a:xfrm>
        </p:grpSpPr>
        <p:sp>
          <p:nvSpPr>
            <p:cNvPr id="957" name="Google Shape;957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9" name="Google Shape;959;p26"/>
          <p:cNvGrpSpPr/>
          <p:nvPr/>
        </p:nvGrpSpPr>
        <p:grpSpPr>
          <a:xfrm>
            <a:off x="3592575" y="2073427"/>
            <a:ext cx="1273495" cy="1273495"/>
            <a:chOff x="0" y="0"/>
            <a:chExt cx="812800" cy="812800"/>
          </a:xfrm>
        </p:grpSpPr>
        <p:sp>
          <p:nvSpPr>
            <p:cNvPr id="960" name="Google Shape;960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26"/>
          <p:cNvGrpSpPr/>
          <p:nvPr/>
        </p:nvGrpSpPr>
        <p:grpSpPr>
          <a:xfrm>
            <a:off x="6169786" y="1884149"/>
            <a:ext cx="1652097" cy="1652097"/>
            <a:chOff x="0" y="0"/>
            <a:chExt cx="812800" cy="812800"/>
          </a:xfrm>
        </p:grpSpPr>
        <p:sp>
          <p:nvSpPr>
            <p:cNvPr id="963" name="Google Shape;963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26"/>
          <p:cNvGrpSpPr/>
          <p:nvPr/>
        </p:nvGrpSpPr>
        <p:grpSpPr>
          <a:xfrm>
            <a:off x="6359063" y="2073427"/>
            <a:ext cx="1273495" cy="1273495"/>
            <a:chOff x="0" y="0"/>
            <a:chExt cx="812800" cy="812800"/>
          </a:xfrm>
        </p:grpSpPr>
        <p:sp>
          <p:nvSpPr>
            <p:cNvPr id="966" name="Google Shape;966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26"/>
          <p:cNvSpPr txBox="1"/>
          <p:nvPr/>
        </p:nvSpPr>
        <p:spPr>
          <a:xfrm>
            <a:off x="3385892" y="3672295"/>
            <a:ext cx="1762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DETAILS &amp; DELIVERABLES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26"/>
          <p:cNvSpPr txBox="1"/>
          <p:nvPr/>
        </p:nvSpPr>
        <p:spPr>
          <a:xfrm>
            <a:off x="3458776" y="4318497"/>
            <a:ext cx="1746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we will deliver and how it will be built. 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26"/>
          <p:cNvSpPr txBox="1"/>
          <p:nvPr/>
        </p:nvSpPr>
        <p:spPr>
          <a:xfrm>
            <a:off x="690105" y="3662803"/>
            <a:ext cx="1653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PROJECT OVERVIEW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26"/>
          <p:cNvSpPr txBox="1"/>
          <p:nvPr/>
        </p:nvSpPr>
        <p:spPr>
          <a:xfrm>
            <a:off x="690105" y="4309005"/>
            <a:ext cx="1762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it is and why we selected this project.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26"/>
          <p:cNvSpPr txBox="1"/>
          <p:nvPr/>
        </p:nvSpPr>
        <p:spPr>
          <a:xfrm>
            <a:off x="6494846" y="3748867"/>
            <a:ext cx="1020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PROJECT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26"/>
          <p:cNvSpPr txBox="1"/>
          <p:nvPr/>
        </p:nvSpPr>
        <p:spPr>
          <a:xfrm>
            <a:off x="6182199" y="4309005"/>
            <a:ext cx="1755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 we are and how the project team is organized.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26"/>
          <p:cNvSpPr txBox="1"/>
          <p:nvPr/>
        </p:nvSpPr>
        <p:spPr>
          <a:xfrm>
            <a:off x="514350" y="1044681"/>
            <a:ext cx="4385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TABLE OF CONTENTS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26"/>
          <p:cNvSpPr txBox="1"/>
          <p:nvPr/>
        </p:nvSpPr>
        <p:spPr>
          <a:xfrm>
            <a:off x="1070611" y="2350417"/>
            <a:ext cx="883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26"/>
          <p:cNvSpPr txBox="1"/>
          <p:nvPr/>
        </p:nvSpPr>
        <p:spPr>
          <a:xfrm>
            <a:off x="3802816" y="2350417"/>
            <a:ext cx="1039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02.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6"/>
          <p:cNvSpPr txBox="1"/>
          <p:nvPr/>
        </p:nvSpPr>
        <p:spPr>
          <a:xfrm>
            <a:off x="6540404" y="2345777"/>
            <a:ext cx="1039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26"/>
          <p:cNvGrpSpPr/>
          <p:nvPr/>
        </p:nvGrpSpPr>
        <p:grpSpPr>
          <a:xfrm>
            <a:off x="2675763" y="619224"/>
            <a:ext cx="1557304" cy="40020"/>
            <a:chOff x="0" y="0"/>
            <a:chExt cx="4152812" cy="106721"/>
          </a:xfrm>
        </p:grpSpPr>
        <p:grpSp>
          <p:nvGrpSpPr>
            <p:cNvPr id="979" name="Google Shape;979;p2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980" name="Google Shape;98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2" name="Google Shape;982;p2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983" name="Google Shape;98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5" name="Google Shape;985;p2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986" name="Google Shape;98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2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989" name="Google Shape;9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p2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992" name="Google Shape;9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p2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995" name="Google Shape;9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7" name="Google Shape;997;p2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998" name="Google Shape;9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2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001" name="Google Shape;10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3" name="Google Shape;1003;p2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004" name="Google Shape;10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2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007" name="Google Shape;10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09" name="Google Shape;10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1832" y="597944"/>
            <a:ext cx="2638312" cy="8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3763" y="1283163"/>
            <a:ext cx="487712" cy="334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088" y="1912513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5725" y="1918506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588" y="1918563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26"/>
          <p:cNvSpPr txBox="1"/>
          <p:nvPr/>
        </p:nvSpPr>
        <p:spPr>
          <a:xfrm>
            <a:off x="215126" y="234807"/>
            <a:ext cx="2183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00" y="1373413"/>
            <a:ext cx="2673112" cy="2676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1" name="Google Shape;1021;p27"/>
          <p:cNvGrpSpPr/>
          <p:nvPr/>
        </p:nvGrpSpPr>
        <p:grpSpPr>
          <a:xfrm rot="10800000">
            <a:off x="15344" y="-4538"/>
            <a:ext cx="9143818" cy="5215727"/>
            <a:chOff x="0" y="-38100"/>
            <a:chExt cx="4816592" cy="2747433"/>
          </a:xfrm>
        </p:grpSpPr>
        <p:sp>
          <p:nvSpPr>
            <p:cNvPr id="1022" name="Google Shape;1022;p27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7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4" name="Google Shape;102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6962" y="1"/>
            <a:ext cx="11429248" cy="5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8071" y="1479900"/>
            <a:ext cx="1076335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8328" y="2640673"/>
            <a:ext cx="587073" cy="13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6903" y="3690675"/>
            <a:ext cx="990098" cy="20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8" name="Google Shape;1028;p27"/>
          <p:cNvGrpSpPr/>
          <p:nvPr/>
        </p:nvGrpSpPr>
        <p:grpSpPr>
          <a:xfrm>
            <a:off x="4017937" y="873688"/>
            <a:ext cx="4385874" cy="1098604"/>
            <a:chOff x="0" y="-190500"/>
            <a:chExt cx="2310300" cy="578700"/>
          </a:xfrm>
        </p:grpSpPr>
        <p:sp>
          <p:nvSpPr>
            <p:cNvPr id="1029" name="Google Shape;1029;p27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7"/>
            <p:cNvSpPr txBox="1"/>
            <p:nvPr/>
          </p:nvSpPr>
          <p:spPr>
            <a:xfrm>
              <a:off x="0" y="-190500"/>
              <a:ext cx="23103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27"/>
          <p:cNvGrpSpPr/>
          <p:nvPr/>
        </p:nvGrpSpPr>
        <p:grpSpPr>
          <a:xfrm>
            <a:off x="4025294" y="3082184"/>
            <a:ext cx="4385874" cy="1098604"/>
            <a:chOff x="0" y="-190500"/>
            <a:chExt cx="2310300" cy="578700"/>
          </a:xfrm>
        </p:grpSpPr>
        <p:sp>
          <p:nvSpPr>
            <p:cNvPr id="1032" name="Google Shape;1032;p27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7"/>
            <p:cNvSpPr txBox="1"/>
            <p:nvPr/>
          </p:nvSpPr>
          <p:spPr>
            <a:xfrm>
              <a:off x="0" y="-190500"/>
              <a:ext cx="23103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27"/>
          <p:cNvGrpSpPr/>
          <p:nvPr/>
        </p:nvGrpSpPr>
        <p:grpSpPr>
          <a:xfrm>
            <a:off x="4182377" y="1991418"/>
            <a:ext cx="4480983" cy="1098604"/>
            <a:chOff x="0" y="-190500"/>
            <a:chExt cx="2360400" cy="578700"/>
          </a:xfrm>
        </p:grpSpPr>
        <p:sp>
          <p:nvSpPr>
            <p:cNvPr id="1035" name="Google Shape;1035;p27"/>
            <p:cNvSpPr/>
            <p:nvPr/>
          </p:nvSpPr>
          <p:spPr>
            <a:xfrm>
              <a:off x="0" y="0"/>
              <a:ext cx="2360333" cy="388072"/>
            </a:xfrm>
            <a:custGeom>
              <a:rect b="b" l="l" r="r" t="t"/>
              <a:pathLst>
                <a:path extrusionOk="0" h="388072" w="2360333">
                  <a:moveTo>
                    <a:pt x="23325" y="0"/>
                  </a:moveTo>
                  <a:lnTo>
                    <a:pt x="2337009" y="0"/>
                  </a:lnTo>
                  <a:cubicBezTo>
                    <a:pt x="2343195" y="0"/>
                    <a:pt x="2349127" y="2457"/>
                    <a:pt x="2353501" y="6832"/>
                  </a:cubicBezTo>
                  <a:cubicBezTo>
                    <a:pt x="2357876" y="11206"/>
                    <a:pt x="2360333" y="17138"/>
                    <a:pt x="2360333" y="23325"/>
                  </a:cubicBezTo>
                  <a:lnTo>
                    <a:pt x="2360333" y="364747"/>
                  </a:lnTo>
                  <a:cubicBezTo>
                    <a:pt x="2360333" y="377629"/>
                    <a:pt x="2349890" y="388072"/>
                    <a:pt x="2337009" y="388072"/>
                  </a:cubicBezTo>
                  <a:lnTo>
                    <a:pt x="23325" y="388072"/>
                  </a:lnTo>
                  <a:cubicBezTo>
                    <a:pt x="10443" y="388072"/>
                    <a:pt x="0" y="377629"/>
                    <a:pt x="0" y="364747"/>
                  </a:cubicBezTo>
                  <a:lnTo>
                    <a:pt x="0" y="23325"/>
                  </a:lnTo>
                  <a:cubicBezTo>
                    <a:pt x="0" y="10443"/>
                    <a:pt x="10443" y="0"/>
                    <a:pt x="23325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7"/>
            <p:cNvSpPr txBox="1"/>
            <p:nvPr/>
          </p:nvSpPr>
          <p:spPr>
            <a:xfrm>
              <a:off x="0" y="-190500"/>
              <a:ext cx="23604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27"/>
          <p:cNvGrpSpPr/>
          <p:nvPr/>
        </p:nvGrpSpPr>
        <p:grpSpPr>
          <a:xfrm>
            <a:off x="514350" y="1262238"/>
            <a:ext cx="2918308" cy="2918308"/>
            <a:chOff x="0" y="0"/>
            <a:chExt cx="7782154" cy="7782154"/>
          </a:xfrm>
        </p:grpSpPr>
        <p:grpSp>
          <p:nvGrpSpPr>
            <p:cNvPr id="1038" name="Google Shape;1038;p27"/>
            <p:cNvGrpSpPr/>
            <p:nvPr/>
          </p:nvGrpSpPr>
          <p:grpSpPr>
            <a:xfrm>
              <a:off x="0" y="0"/>
              <a:ext cx="7782154" cy="7782154"/>
              <a:chOff x="0" y="0"/>
              <a:chExt cx="812800" cy="812800"/>
            </a:xfrm>
          </p:grpSpPr>
          <p:sp>
            <p:nvSpPr>
              <p:cNvPr id="1039" name="Google Shape;103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27"/>
            <p:cNvGrpSpPr/>
            <p:nvPr/>
          </p:nvGrpSpPr>
          <p:grpSpPr>
            <a:xfrm>
              <a:off x="891610" y="891610"/>
              <a:ext cx="5998952" cy="5998952"/>
              <a:chOff x="0" y="0"/>
              <a:chExt cx="812800" cy="812800"/>
            </a:xfrm>
          </p:grpSpPr>
          <p:sp>
            <p:nvSpPr>
              <p:cNvPr id="1042" name="Google Shape;104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4" name="Google Shape;1044;p27"/>
          <p:cNvGrpSpPr/>
          <p:nvPr/>
        </p:nvGrpSpPr>
        <p:grpSpPr>
          <a:xfrm>
            <a:off x="3727517" y="1235334"/>
            <a:ext cx="736732" cy="736732"/>
            <a:chOff x="0" y="0"/>
            <a:chExt cx="1964619" cy="1964619"/>
          </a:xfrm>
        </p:grpSpPr>
        <p:grpSp>
          <p:nvGrpSpPr>
            <p:cNvPr id="1045" name="Google Shape;1045;p27"/>
            <p:cNvGrpSpPr/>
            <p:nvPr/>
          </p:nvGrpSpPr>
          <p:grpSpPr>
            <a:xfrm>
              <a:off x="0" y="0"/>
              <a:ext cx="1964619" cy="1964619"/>
              <a:chOff x="0" y="0"/>
              <a:chExt cx="812800" cy="812800"/>
            </a:xfrm>
          </p:grpSpPr>
          <p:sp>
            <p:nvSpPr>
              <p:cNvPr id="1046" name="Google Shape;104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8" name="Google Shape;1048;p27"/>
            <p:cNvSpPr/>
            <p:nvPr/>
          </p:nvSpPr>
          <p:spPr>
            <a:xfrm>
              <a:off x="73705" y="73705"/>
              <a:ext cx="1817204" cy="1817204"/>
            </a:xfrm>
            <a:custGeom>
              <a:rect b="b" l="l" r="r" t="t"/>
              <a:pathLst>
                <a:path extrusionOk="0" h="1817204" w="1817204">
                  <a:moveTo>
                    <a:pt x="0" y="0"/>
                  </a:moveTo>
                  <a:lnTo>
                    <a:pt x="1817204" y="0"/>
                  </a:lnTo>
                  <a:lnTo>
                    <a:pt x="1817204" y="1817204"/>
                  </a:lnTo>
                  <a:lnTo>
                    <a:pt x="0" y="18172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9" name="Google Shape;1049;p27"/>
            <p:cNvGrpSpPr/>
            <p:nvPr/>
          </p:nvGrpSpPr>
          <p:grpSpPr>
            <a:xfrm>
              <a:off x="225087" y="225087"/>
              <a:ext cx="1514409" cy="1514409"/>
              <a:chOff x="0" y="0"/>
              <a:chExt cx="812800" cy="812800"/>
            </a:xfrm>
          </p:grpSpPr>
          <p:sp>
            <p:nvSpPr>
              <p:cNvPr id="1050" name="Google Shape;10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2" name="Google Shape;1052;p27"/>
          <p:cNvGrpSpPr/>
          <p:nvPr/>
        </p:nvGrpSpPr>
        <p:grpSpPr>
          <a:xfrm>
            <a:off x="3727517" y="3443830"/>
            <a:ext cx="736722" cy="736722"/>
            <a:chOff x="0" y="0"/>
            <a:chExt cx="812800" cy="812800"/>
          </a:xfrm>
        </p:grpSpPr>
        <p:sp>
          <p:nvSpPr>
            <p:cNvPr id="1053" name="Google Shape;1053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5" name="Google Shape;1055;p27"/>
          <p:cNvSpPr/>
          <p:nvPr/>
        </p:nvSpPr>
        <p:spPr>
          <a:xfrm>
            <a:off x="3755157" y="3471468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4"/>
                </a:lnTo>
                <a:lnTo>
                  <a:pt x="0" y="1362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6" name="Google Shape;1056;p27"/>
          <p:cNvGrpSpPr/>
          <p:nvPr/>
        </p:nvGrpSpPr>
        <p:grpSpPr>
          <a:xfrm>
            <a:off x="3811924" y="3528237"/>
            <a:ext cx="567903" cy="567903"/>
            <a:chOff x="0" y="0"/>
            <a:chExt cx="812800" cy="812800"/>
          </a:xfrm>
        </p:grpSpPr>
        <p:sp>
          <p:nvSpPr>
            <p:cNvPr id="1057" name="Google Shape;1057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27"/>
          <p:cNvGrpSpPr/>
          <p:nvPr/>
        </p:nvGrpSpPr>
        <p:grpSpPr>
          <a:xfrm>
            <a:off x="3954050" y="2353034"/>
            <a:ext cx="736722" cy="736722"/>
            <a:chOff x="0" y="0"/>
            <a:chExt cx="812800" cy="812800"/>
          </a:xfrm>
        </p:grpSpPr>
        <p:sp>
          <p:nvSpPr>
            <p:cNvPr id="1060" name="Google Shape;1060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2" name="Google Shape;1062;p27"/>
          <p:cNvSpPr/>
          <p:nvPr/>
        </p:nvSpPr>
        <p:spPr>
          <a:xfrm>
            <a:off x="3981690" y="2380673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3"/>
                </a:lnTo>
                <a:lnTo>
                  <a:pt x="0" y="1362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3" name="Google Shape;1063;p27"/>
          <p:cNvGrpSpPr/>
          <p:nvPr/>
        </p:nvGrpSpPr>
        <p:grpSpPr>
          <a:xfrm>
            <a:off x="4038458" y="2437441"/>
            <a:ext cx="567903" cy="567903"/>
            <a:chOff x="0" y="0"/>
            <a:chExt cx="812800" cy="812800"/>
          </a:xfrm>
        </p:grpSpPr>
        <p:sp>
          <p:nvSpPr>
            <p:cNvPr id="1064" name="Google Shape;1064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27"/>
          <p:cNvGrpSpPr/>
          <p:nvPr/>
        </p:nvGrpSpPr>
        <p:grpSpPr>
          <a:xfrm>
            <a:off x="5546777" y="4742661"/>
            <a:ext cx="1557304" cy="40020"/>
            <a:chOff x="0" y="0"/>
            <a:chExt cx="4152812" cy="106721"/>
          </a:xfrm>
        </p:grpSpPr>
        <p:grpSp>
          <p:nvGrpSpPr>
            <p:cNvPr id="1067" name="Google Shape;1067;p27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068" name="Google Shape;10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0" name="Google Shape;1070;p27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071" name="Google Shape;10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27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074" name="Google Shape;107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27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077" name="Google Shape;107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27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080" name="Google Shape;108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27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083" name="Google Shape;108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p27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086" name="Google Shape;108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27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089" name="Google Shape;108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27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092" name="Google Shape;109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4" name="Google Shape;1094;p27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095" name="Google Shape;109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7" name="Google Shape;1097;p27"/>
          <p:cNvSpPr txBox="1"/>
          <p:nvPr/>
        </p:nvSpPr>
        <p:spPr>
          <a:xfrm>
            <a:off x="4587162" y="1270917"/>
            <a:ext cx="281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Development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27"/>
          <p:cNvSpPr txBox="1"/>
          <p:nvPr/>
        </p:nvSpPr>
        <p:spPr>
          <a:xfrm>
            <a:off x="883695" y="2448907"/>
            <a:ext cx="2194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Week 45:                    Key Update Areas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27"/>
          <p:cNvSpPr txBox="1"/>
          <p:nvPr/>
        </p:nvSpPr>
        <p:spPr>
          <a:xfrm>
            <a:off x="4790641" y="2401282"/>
            <a:ext cx="310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Challenges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27"/>
          <p:cNvSpPr txBox="1"/>
          <p:nvPr/>
        </p:nvSpPr>
        <p:spPr>
          <a:xfrm>
            <a:off x="4587162" y="3504725"/>
            <a:ext cx="2940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Next Steps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27"/>
          <p:cNvSpPr txBox="1"/>
          <p:nvPr/>
        </p:nvSpPr>
        <p:spPr>
          <a:xfrm>
            <a:off x="4587162" y="1566192"/>
            <a:ext cx="35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overview of what has been accomplished since the previous week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27"/>
          <p:cNvSpPr txBox="1"/>
          <p:nvPr/>
        </p:nvSpPr>
        <p:spPr>
          <a:xfrm>
            <a:off x="4790651" y="2696550"/>
            <a:ext cx="385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Any challenges or roadblocks faced, and how they will be addressed.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27"/>
          <p:cNvSpPr txBox="1"/>
          <p:nvPr/>
        </p:nvSpPr>
        <p:spPr>
          <a:xfrm>
            <a:off x="4587162" y="3800000"/>
            <a:ext cx="356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 and goals for upcoming week.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4075" y="663088"/>
            <a:ext cx="1906287" cy="1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79" y="2574611"/>
            <a:ext cx="338875" cy="35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67210" y="3624592"/>
            <a:ext cx="457331" cy="3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15800" y="1412950"/>
            <a:ext cx="363862" cy="3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27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28"/>
          <p:cNvGrpSpPr/>
          <p:nvPr/>
        </p:nvGrpSpPr>
        <p:grpSpPr>
          <a:xfrm rot="10800000">
            <a:off x="-300" y="102"/>
            <a:ext cx="9144300" cy="5215727"/>
            <a:chOff x="0" y="-38100"/>
            <a:chExt cx="4816592" cy="2747433"/>
          </a:xfrm>
        </p:grpSpPr>
        <p:sp>
          <p:nvSpPr>
            <p:cNvPr id="1115" name="Google Shape;1115;p28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8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7" name="Google Shape;11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58464"/>
            <a:ext cx="11363446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p28"/>
          <p:cNvGrpSpPr/>
          <p:nvPr/>
        </p:nvGrpSpPr>
        <p:grpSpPr>
          <a:xfrm>
            <a:off x="930960" y="1922149"/>
            <a:ext cx="2975898" cy="1084964"/>
            <a:chOff x="0" y="-190500"/>
            <a:chExt cx="1567582" cy="571515"/>
          </a:xfrm>
        </p:grpSpPr>
        <p:sp>
          <p:nvSpPr>
            <p:cNvPr id="1119" name="Google Shape;1119;p28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28"/>
          <p:cNvGrpSpPr/>
          <p:nvPr/>
        </p:nvGrpSpPr>
        <p:grpSpPr>
          <a:xfrm>
            <a:off x="5428348" y="1922149"/>
            <a:ext cx="2975898" cy="1084964"/>
            <a:chOff x="0" y="-190500"/>
            <a:chExt cx="1567582" cy="571515"/>
          </a:xfrm>
        </p:grpSpPr>
        <p:sp>
          <p:nvSpPr>
            <p:cNvPr id="1122" name="Google Shape;1122;p28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28"/>
          <p:cNvGrpSpPr/>
          <p:nvPr/>
        </p:nvGrpSpPr>
        <p:grpSpPr>
          <a:xfrm>
            <a:off x="5428348" y="3498464"/>
            <a:ext cx="2975898" cy="1084964"/>
            <a:chOff x="0" y="-190500"/>
            <a:chExt cx="1567582" cy="571515"/>
          </a:xfrm>
        </p:grpSpPr>
        <p:sp>
          <p:nvSpPr>
            <p:cNvPr id="1125" name="Google Shape;1125;p28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8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28"/>
          <p:cNvGrpSpPr/>
          <p:nvPr/>
        </p:nvGrpSpPr>
        <p:grpSpPr>
          <a:xfrm>
            <a:off x="930960" y="3498464"/>
            <a:ext cx="2975898" cy="1084964"/>
            <a:chOff x="0" y="-190500"/>
            <a:chExt cx="1567582" cy="571515"/>
          </a:xfrm>
        </p:grpSpPr>
        <p:sp>
          <p:nvSpPr>
            <p:cNvPr id="1128" name="Google Shape;1128;p28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8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30" name="Google Shape;11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81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75" y="3350943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44" y="3334400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56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4" name="Google Shape;1134;p28"/>
          <p:cNvGrpSpPr/>
          <p:nvPr/>
        </p:nvGrpSpPr>
        <p:grpSpPr>
          <a:xfrm>
            <a:off x="436612" y="1726582"/>
            <a:ext cx="1280485" cy="1280485"/>
            <a:chOff x="0" y="0"/>
            <a:chExt cx="812800" cy="812800"/>
          </a:xfrm>
        </p:grpSpPr>
        <p:sp>
          <p:nvSpPr>
            <p:cNvPr id="1135" name="Google Shape;1135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28"/>
          <p:cNvGrpSpPr/>
          <p:nvPr/>
        </p:nvGrpSpPr>
        <p:grpSpPr>
          <a:xfrm>
            <a:off x="583317" y="1873287"/>
            <a:ext cx="987064" cy="987064"/>
            <a:chOff x="0" y="0"/>
            <a:chExt cx="812800" cy="812800"/>
          </a:xfrm>
        </p:grpSpPr>
        <p:sp>
          <p:nvSpPr>
            <p:cNvPr id="1138" name="Google Shape;1138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28"/>
          <p:cNvGrpSpPr/>
          <p:nvPr/>
        </p:nvGrpSpPr>
        <p:grpSpPr>
          <a:xfrm>
            <a:off x="4899240" y="1726582"/>
            <a:ext cx="1280485" cy="1280485"/>
            <a:chOff x="0" y="0"/>
            <a:chExt cx="812800" cy="812800"/>
          </a:xfrm>
        </p:grpSpPr>
        <p:sp>
          <p:nvSpPr>
            <p:cNvPr id="1141" name="Google Shape;1141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28"/>
          <p:cNvGrpSpPr/>
          <p:nvPr/>
        </p:nvGrpSpPr>
        <p:grpSpPr>
          <a:xfrm>
            <a:off x="5045945" y="1873287"/>
            <a:ext cx="987064" cy="987064"/>
            <a:chOff x="0" y="0"/>
            <a:chExt cx="812800" cy="812800"/>
          </a:xfrm>
        </p:grpSpPr>
        <p:sp>
          <p:nvSpPr>
            <p:cNvPr id="1144" name="Google Shape;1144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28"/>
          <p:cNvGrpSpPr/>
          <p:nvPr/>
        </p:nvGrpSpPr>
        <p:grpSpPr>
          <a:xfrm>
            <a:off x="436612" y="3302896"/>
            <a:ext cx="1280485" cy="1280485"/>
            <a:chOff x="0" y="0"/>
            <a:chExt cx="812800" cy="812800"/>
          </a:xfrm>
        </p:grpSpPr>
        <p:sp>
          <p:nvSpPr>
            <p:cNvPr id="1147" name="Google Shape;1147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28"/>
          <p:cNvGrpSpPr/>
          <p:nvPr/>
        </p:nvGrpSpPr>
        <p:grpSpPr>
          <a:xfrm>
            <a:off x="583317" y="3449601"/>
            <a:ext cx="987064" cy="987064"/>
            <a:chOff x="0" y="0"/>
            <a:chExt cx="812800" cy="812800"/>
          </a:xfrm>
        </p:grpSpPr>
        <p:sp>
          <p:nvSpPr>
            <p:cNvPr id="1150" name="Google Shape;1150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28"/>
          <p:cNvGrpSpPr/>
          <p:nvPr/>
        </p:nvGrpSpPr>
        <p:grpSpPr>
          <a:xfrm>
            <a:off x="4899240" y="3302896"/>
            <a:ext cx="1280485" cy="1280485"/>
            <a:chOff x="0" y="0"/>
            <a:chExt cx="812800" cy="812800"/>
          </a:xfrm>
        </p:grpSpPr>
        <p:sp>
          <p:nvSpPr>
            <p:cNvPr id="1153" name="Google Shape;1153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28"/>
          <p:cNvGrpSpPr/>
          <p:nvPr/>
        </p:nvGrpSpPr>
        <p:grpSpPr>
          <a:xfrm>
            <a:off x="5045945" y="3449601"/>
            <a:ext cx="987064" cy="987064"/>
            <a:chOff x="0" y="0"/>
            <a:chExt cx="812800" cy="812800"/>
          </a:xfrm>
        </p:grpSpPr>
        <p:sp>
          <p:nvSpPr>
            <p:cNvPr id="1156" name="Google Shape;1156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28"/>
          <p:cNvSpPr txBox="1"/>
          <p:nvPr/>
        </p:nvSpPr>
        <p:spPr>
          <a:xfrm>
            <a:off x="514350" y="905275"/>
            <a:ext cx="727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Project Development - </a:t>
            </a:r>
            <a:r>
              <a:rPr b="1" lang="en" sz="4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Highlights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28"/>
          <p:cNvSpPr txBox="1"/>
          <p:nvPr/>
        </p:nvSpPr>
        <p:spPr>
          <a:xfrm>
            <a:off x="1717085" y="1955182"/>
            <a:ext cx="194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Architecture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28"/>
          <p:cNvSpPr txBox="1"/>
          <p:nvPr/>
        </p:nvSpPr>
        <p:spPr>
          <a:xfrm>
            <a:off x="6231771" y="1955170"/>
            <a:ext cx="239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Front-end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28"/>
          <p:cNvSpPr txBox="1"/>
          <p:nvPr/>
        </p:nvSpPr>
        <p:spPr>
          <a:xfrm>
            <a:off x="1780274" y="3585450"/>
            <a:ext cx="218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Back-end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8"/>
          <p:cNvSpPr txBox="1"/>
          <p:nvPr/>
        </p:nvSpPr>
        <p:spPr>
          <a:xfrm>
            <a:off x="6231776" y="3585459"/>
            <a:ext cx="220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Team Org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8"/>
          <p:cNvSpPr txBox="1"/>
          <p:nvPr/>
        </p:nvSpPr>
        <p:spPr>
          <a:xfrm>
            <a:off x="1717099" y="2376275"/>
            <a:ext cx="187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Presentation, Business Logic &amp; Data Layers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8"/>
          <p:cNvSpPr txBox="1"/>
          <p:nvPr/>
        </p:nvSpPr>
        <p:spPr>
          <a:xfrm>
            <a:off x="6279726" y="2380298"/>
            <a:ext cx="176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Branding, 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Logos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User Interface Screens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8"/>
          <p:cNvSpPr txBox="1"/>
          <p:nvPr/>
        </p:nvSpPr>
        <p:spPr>
          <a:xfrm>
            <a:off x="1717085" y="3937455"/>
            <a:ext cx="194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technology and schema design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8"/>
          <p:cNvSpPr txBox="1"/>
          <p:nvPr/>
        </p:nvSpPr>
        <p:spPr>
          <a:xfrm>
            <a:off x="6279726" y="3924083"/>
            <a:ext cx="194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team organization and assignments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7" name="Google Shape;1167;p28"/>
          <p:cNvGrpSpPr/>
          <p:nvPr/>
        </p:nvGrpSpPr>
        <p:grpSpPr>
          <a:xfrm>
            <a:off x="2701063" y="514350"/>
            <a:ext cx="1557304" cy="40020"/>
            <a:chOff x="0" y="0"/>
            <a:chExt cx="4152812" cy="106721"/>
          </a:xfrm>
        </p:grpSpPr>
        <p:grpSp>
          <p:nvGrpSpPr>
            <p:cNvPr id="1168" name="Google Shape;1168;p28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169" name="Google Shape;116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28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172" name="Google Shape;117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28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175" name="Google Shape;117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7" name="Google Shape;1177;p28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178" name="Google Shape;117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p28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181" name="Google Shape;118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28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184" name="Google Shape;118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6" name="Google Shape;1186;p28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187" name="Google Shape;118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9" name="Google Shape;1189;p28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190" name="Google Shape;119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2" name="Google Shape;1192;p28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193" name="Google Shape;119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28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196" name="Google Shape;119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98" name="Google Shape;119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988" y="1988452"/>
            <a:ext cx="487713" cy="7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104" y="3585448"/>
            <a:ext cx="623500" cy="62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7731" y="3637463"/>
            <a:ext cx="623500" cy="61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7725" y="2013288"/>
            <a:ext cx="623500" cy="7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8375" y="693668"/>
            <a:ext cx="2475431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28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4" name="Google Shape;1204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Google Shape;1209;p29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210" name="Google Shape;1210;p29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9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2" name="Google Shape;1212;p29"/>
          <p:cNvSpPr txBox="1"/>
          <p:nvPr/>
        </p:nvSpPr>
        <p:spPr>
          <a:xfrm>
            <a:off x="370975" y="721226"/>
            <a:ext cx="2529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Architecture Diagram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9"/>
          <p:cNvSpPr txBox="1"/>
          <p:nvPr/>
        </p:nvSpPr>
        <p:spPr>
          <a:xfrm>
            <a:off x="-36175" y="2820350"/>
            <a:ext cx="3000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Link: </a:t>
            </a:r>
            <a:r>
              <a:rPr b="1" lang="en" sz="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https://lucid.app/lucidspark/40dc6765-fa52-4b15-a783-bf24885aff51/edit?invitationId=inv_c76da3c7-6da1-43bd-a77c-34579c441fea&amp;page=0_0#</a:t>
            </a:r>
            <a:endParaRPr sz="400"/>
          </a:p>
        </p:txBody>
      </p:sp>
      <p:pic>
        <p:nvPicPr>
          <p:cNvPr id="1214" name="Google Shape;1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699" y="322725"/>
            <a:ext cx="4931375" cy="44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29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p30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222" name="Google Shape;1222;p30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0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4" name="Google Shape;1224;p30"/>
          <p:cNvSpPr txBox="1"/>
          <p:nvPr/>
        </p:nvSpPr>
        <p:spPr>
          <a:xfrm>
            <a:off x="496275" y="545275"/>
            <a:ext cx="252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FRONT-END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5" name="Google Shape;1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25" y="1084075"/>
            <a:ext cx="1555500" cy="1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975" y="322950"/>
            <a:ext cx="1378299" cy="13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200" y="2180500"/>
            <a:ext cx="2067799" cy="206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288" y="2894300"/>
            <a:ext cx="2067812" cy="206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3650" y="2333850"/>
            <a:ext cx="2081974" cy="20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475" y="2894300"/>
            <a:ext cx="2081974" cy="20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4513" y="604975"/>
            <a:ext cx="1555500" cy="1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70650" y="322950"/>
            <a:ext cx="1555500" cy="1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30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oogle Shape;1239;p31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240" name="Google Shape;1240;p31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1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2" name="Google Shape;1242;p31"/>
          <p:cNvSpPr txBox="1"/>
          <p:nvPr/>
        </p:nvSpPr>
        <p:spPr>
          <a:xfrm>
            <a:off x="370975" y="656288"/>
            <a:ext cx="2529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Back-end Database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3" name="Google Shape;1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400" y="0"/>
            <a:ext cx="48982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31"/>
          <p:cNvSpPr txBox="1"/>
          <p:nvPr/>
        </p:nvSpPr>
        <p:spPr>
          <a:xfrm>
            <a:off x="785200" y="1916425"/>
            <a:ext cx="30000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Highlights</a:t>
            </a: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: 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Schema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Primary Keys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Relationships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Data Types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Foreign Keys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45" name="Google Shape;124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31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4"/>
          <p:cNvGrpSpPr/>
          <p:nvPr/>
        </p:nvGrpSpPr>
        <p:grpSpPr>
          <a:xfrm rot="10800000">
            <a:off x="0" y="0"/>
            <a:ext cx="9144000" cy="5215831"/>
            <a:chOff x="0" y="-38100"/>
            <a:chExt cx="4816593" cy="2747433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634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50637" y="3138923"/>
            <a:ext cx="2226375" cy="8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0068" y="22069"/>
            <a:ext cx="646032" cy="338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6500" y="1844950"/>
            <a:ext cx="8091666" cy="3081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514350" y="864824"/>
            <a:ext cx="5913140" cy="615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What’s For Dinner</a:t>
            </a:r>
            <a:r>
              <a:rPr b="1" i="0" lang="en" sz="14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514350" y="1510100"/>
            <a:ext cx="815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Enough to Know You and Your Kitchen, With Recommendations that Make Sense – And Make Dinner Easy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14"/>
          <p:cNvGrpSpPr/>
          <p:nvPr/>
        </p:nvGrpSpPr>
        <p:grpSpPr>
          <a:xfrm>
            <a:off x="1179700" y="565093"/>
            <a:ext cx="1557298" cy="40014"/>
            <a:chOff x="0" y="0"/>
            <a:chExt cx="4152794" cy="106703"/>
          </a:xfrm>
        </p:grpSpPr>
        <p:grpSp>
          <p:nvGrpSpPr>
            <p:cNvPr id="118" name="Google Shape;118;p14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19" name="Google Shape;11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14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22" name="Google Shape;12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124;p14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25" name="Google Shape;12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14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28" name="Google Shape;12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14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31" name="Google Shape;13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14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34" name="Google Shape;13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14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37" name="Google Shape;13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14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14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43" name="Google Shape;14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14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46" name="Google Shape;14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8" name="Google Shape;14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32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252" name="Google Shape;1252;p32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2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4" name="Google Shape;1254;p32"/>
          <p:cNvSpPr txBox="1"/>
          <p:nvPr/>
        </p:nvSpPr>
        <p:spPr>
          <a:xfrm>
            <a:off x="785200" y="1916425"/>
            <a:ext cx="3000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55" name="Google Shape;12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32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7" name="Google Shape;12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75" y="1718275"/>
            <a:ext cx="3701425" cy="23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00" y="4235538"/>
            <a:ext cx="4403801" cy="5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350" y="373452"/>
            <a:ext cx="4184125" cy="21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1475" y="2705937"/>
            <a:ext cx="3085875" cy="23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32"/>
          <p:cNvSpPr txBox="1"/>
          <p:nvPr/>
        </p:nvSpPr>
        <p:spPr>
          <a:xfrm>
            <a:off x="563375" y="719875"/>
            <a:ext cx="34011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YOLO(v5,v8,v11) vs LLama3.2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3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267" name="Google Shape;1267;p33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3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9" name="Google Shape;1269;p33"/>
          <p:cNvSpPr txBox="1"/>
          <p:nvPr/>
        </p:nvSpPr>
        <p:spPr>
          <a:xfrm>
            <a:off x="333575" y="674363"/>
            <a:ext cx="2529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Back-end Agent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0" name="Google Shape;1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375" y="0"/>
            <a:ext cx="3016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3"/>
          <p:cNvSpPr txBox="1"/>
          <p:nvPr/>
        </p:nvSpPr>
        <p:spPr>
          <a:xfrm>
            <a:off x="839425" y="1952575"/>
            <a:ext cx="30000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Highlights: 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Prompt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Query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Output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Validation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Utilization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72" name="Google Shape;12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33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4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279" name="Google Shape;1279;p3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4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1" name="Google Shape;12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42956" cy="513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34"/>
          <p:cNvSpPr/>
          <p:nvPr/>
        </p:nvSpPr>
        <p:spPr>
          <a:xfrm>
            <a:off x="-3619848" y="-1686030"/>
            <a:ext cx="9653871" cy="9653870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3" name="Google Shape;128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99" y="1265848"/>
            <a:ext cx="635063" cy="331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49388" y="1719635"/>
            <a:ext cx="4526401" cy="3460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34"/>
          <p:cNvGrpSpPr/>
          <p:nvPr/>
        </p:nvGrpSpPr>
        <p:grpSpPr>
          <a:xfrm>
            <a:off x="6345417" y="4727622"/>
            <a:ext cx="1557304" cy="40020"/>
            <a:chOff x="0" y="0"/>
            <a:chExt cx="4152812" cy="106721"/>
          </a:xfrm>
        </p:grpSpPr>
        <p:grpSp>
          <p:nvGrpSpPr>
            <p:cNvPr id="1286" name="Google Shape;1286;p34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287" name="Google Shape;1287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34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290" name="Google Shape;1290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34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293" name="Google Shape;1293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34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296" name="Google Shape;1296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34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299" name="Google Shape;1299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1" name="Google Shape;1301;p34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302" name="Google Shape;1302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4" name="Google Shape;1304;p34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305" name="Google Shape;1305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7" name="Google Shape;1307;p34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308" name="Google Shape;1308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0" name="Google Shape;1310;p34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311" name="Google Shape;1311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3" name="Google Shape;1313;p34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314" name="Google Shape;1314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3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16" name="Google Shape;1316;p34"/>
          <p:cNvSpPr txBox="1"/>
          <p:nvPr/>
        </p:nvSpPr>
        <p:spPr>
          <a:xfrm>
            <a:off x="3859875" y="686200"/>
            <a:ext cx="46035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Project Development Summary:</a:t>
            </a:r>
            <a:endParaRPr b="1" sz="35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2400"/>
              <a:buFont typeface="Oswald"/>
              <a:buChar char="●"/>
            </a:pPr>
            <a:r>
              <a:rPr b="1" lang="en" sz="2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1 Git Repository</a:t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2400"/>
              <a:buFont typeface="Oswald"/>
              <a:buChar char="●"/>
            </a:pPr>
            <a:r>
              <a:rPr b="1" lang="en" sz="2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5 Branches</a:t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2400"/>
              <a:buFont typeface="Oswald"/>
              <a:buChar char="●"/>
            </a:pPr>
            <a:r>
              <a:rPr b="1" lang="en" sz="2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26 Commits</a:t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2400"/>
              <a:buFont typeface="Oswald"/>
              <a:buChar char="●"/>
            </a:pPr>
            <a:r>
              <a:rPr b="1" lang="en" sz="2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232 Lines of Code </a:t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17" name="Google Shape;131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7025" y="604287"/>
            <a:ext cx="2709830" cy="8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34"/>
          <p:cNvSpPr txBox="1"/>
          <p:nvPr/>
        </p:nvSpPr>
        <p:spPr>
          <a:xfrm>
            <a:off x="221389" y="212234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9" name="Google Shape;131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35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325" name="Google Shape;1325;p3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27" name="Google Shape;13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1"/>
            <a:ext cx="11342956" cy="5134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8" name="Google Shape;1328;p35"/>
          <p:cNvGrpSpPr/>
          <p:nvPr/>
        </p:nvGrpSpPr>
        <p:grpSpPr>
          <a:xfrm>
            <a:off x="638500" y="1884149"/>
            <a:ext cx="1652097" cy="1652097"/>
            <a:chOff x="0" y="0"/>
            <a:chExt cx="812800" cy="812800"/>
          </a:xfrm>
        </p:grpSpPr>
        <p:sp>
          <p:nvSpPr>
            <p:cNvPr id="1329" name="Google Shape;1329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35"/>
          <p:cNvGrpSpPr/>
          <p:nvPr/>
        </p:nvGrpSpPr>
        <p:grpSpPr>
          <a:xfrm>
            <a:off x="827777" y="2073427"/>
            <a:ext cx="1273495" cy="1273495"/>
            <a:chOff x="0" y="0"/>
            <a:chExt cx="812800" cy="812800"/>
          </a:xfrm>
        </p:grpSpPr>
        <p:sp>
          <p:nvSpPr>
            <p:cNvPr id="1332" name="Google Shape;1332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4" name="Google Shape;1334;p35"/>
          <p:cNvGrpSpPr/>
          <p:nvPr/>
        </p:nvGrpSpPr>
        <p:grpSpPr>
          <a:xfrm>
            <a:off x="3403298" y="1884149"/>
            <a:ext cx="1652097" cy="1652097"/>
            <a:chOff x="0" y="0"/>
            <a:chExt cx="812800" cy="812800"/>
          </a:xfrm>
        </p:grpSpPr>
        <p:sp>
          <p:nvSpPr>
            <p:cNvPr id="1335" name="Google Shape;1335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35"/>
          <p:cNvGrpSpPr/>
          <p:nvPr/>
        </p:nvGrpSpPr>
        <p:grpSpPr>
          <a:xfrm>
            <a:off x="3592575" y="2073427"/>
            <a:ext cx="1273495" cy="1273495"/>
            <a:chOff x="0" y="0"/>
            <a:chExt cx="812800" cy="812800"/>
          </a:xfrm>
        </p:grpSpPr>
        <p:sp>
          <p:nvSpPr>
            <p:cNvPr id="1338" name="Google Shape;1338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35"/>
          <p:cNvGrpSpPr/>
          <p:nvPr/>
        </p:nvGrpSpPr>
        <p:grpSpPr>
          <a:xfrm>
            <a:off x="6169786" y="1884149"/>
            <a:ext cx="1652097" cy="1652097"/>
            <a:chOff x="0" y="0"/>
            <a:chExt cx="812800" cy="812800"/>
          </a:xfrm>
        </p:grpSpPr>
        <p:sp>
          <p:nvSpPr>
            <p:cNvPr id="1341" name="Google Shape;1341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35"/>
          <p:cNvGrpSpPr/>
          <p:nvPr/>
        </p:nvGrpSpPr>
        <p:grpSpPr>
          <a:xfrm>
            <a:off x="6359063" y="2073427"/>
            <a:ext cx="1273495" cy="1273495"/>
            <a:chOff x="0" y="0"/>
            <a:chExt cx="812800" cy="812800"/>
          </a:xfrm>
        </p:grpSpPr>
        <p:sp>
          <p:nvSpPr>
            <p:cNvPr id="1344" name="Google Shape;1344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6" name="Google Shape;1346;p35"/>
          <p:cNvSpPr txBox="1"/>
          <p:nvPr/>
        </p:nvSpPr>
        <p:spPr>
          <a:xfrm>
            <a:off x="3385892" y="3672295"/>
            <a:ext cx="1762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Data Types &amp; Variables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5"/>
          <p:cNvSpPr txBox="1"/>
          <p:nvPr/>
        </p:nvSpPr>
        <p:spPr>
          <a:xfrm>
            <a:off x="3458776" y="4318497"/>
            <a:ext cx="1746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Problem:  Best way to pass and store Agent results.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35"/>
          <p:cNvSpPr txBox="1"/>
          <p:nvPr/>
        </p:nvSpPr>
        <p:spPr>
          <a:xfrm>
            <a:off x="690105" y="3662803"/>
            <a:ext cx="16530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Foundation Model Selection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35"/>
          <p:cNvSpPr txBox="1"/>
          <p:nvPr/>
        </p:nvSpPr>
        <p:spPr>
          <a:xfrm>
            <a:off x="690105" y="4309005"/>
            <a:ext cx="17625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Problem:  How do we get the best results for vision and Agent?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35"/>
          <p:cNvSpPr txBox="1"/>
          <p:nvPr/>
        </p:nvSpPr>
        <p:spPr>
          <a:xfrm>
            <a:off x="6494846" y="3748867"/>
            <a:ext cx="10200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Database Schema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35"/>
          <p:cNvSpPr txBox="1"/>
          <p:nvPr/>
        </p:nvSpPr>
        <p:spPr>
          <a:xfrm>
            <a:off x="6182199" y="4309005"/>
            <a:ext cx="1755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Problem:  What tables, records and views.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35"/>
          <p:cNvSpPr txBox="1"/>
          <p:nvPr/>
        </p:nvSpPr>
        <p:spPr>
          <a:xfrm>
            <a:off x="514350" y="1044675"/>
            <a:ext cx="516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Challenges This Week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35"/>
          <p:cNvSpPr txBox="1"/>
          <p:nvPr/>
        </p:nvSpPr>
        <p:spPr>
          <a:xfrm>
            <a:off x="1070611" y="2350417"/>
            <a:ext cx="88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35"/>
          <p:cNvSpPr txBox="1"/>
          <p:nvPr/>
        </p:nvSpPr>
        <p:spPr>
          <a:xfrm>
            <a:off x="3802816" y="2350417"/>
            <a:ext cx="103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02.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35"/>
          <p:cNvSpPr txBox="1"/>
          <p:nvPr/>
        </p:nvSpPr>
        <p:spPr>
          <a:xfrm>
            <a:off x="6540404" y="2345777"/>
            <a:ext cx="103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6" name="Google Shape;1356;p35"/>
          <p:cNvGrpSpPr/>
          <p:nvPr/>
        </p:nvGrpSpPr>
        <p:grpSpPr>
          <a:xfrm>
            <a:off x="2675763" y="619224"/>
            <a:ext cx="1557304" cy="40020"/>
            <a:chOff x="0" y="0"/>
            <a:chExt cx="4152812" cy="106721"/>
          </a:xfrm>
        </p:grpSpPr>
        <p:grpSp>
          <p:nvGrpSpPr>
            <p:cNvPr id="1357" name="Google Shape;1357;p3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358" name="Google Shape;135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0" name="Google Shape;1360;p3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361" name="Google Shape;136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3" name="Google Shape;1363;p3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364" name="Google Shape;136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6" name="Google Shape;1366;p3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367" name="Google Shape;136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3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370" name="Google Shape;137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2" name="Google Shape;1372;p3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373" name="Google Shape;137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5" name="Google Shape;1375;p3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376" name="Google Shape;137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8" name="Google Shape;1378;p3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379" name="Google Shape;137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3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382" name="Google Shape;138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4" name="Google Shape;1384;p3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385" name="Google Shape;138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3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87" name="Google Shape;138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1832" y="597944"/>
            <a:ext cx="2638312" cy="8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3763" y="1283163"/>
            <a:ext cx="487712" cy="334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088" y="1912513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5725" y="1918506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588" y="1918563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35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36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399" name="Google Shape;1399;p3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6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1" name="Google Shape;14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7176"/>
            <a:ext cx="113634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36"/>
          <p:cNvSpPr/>
          <p:nvPr/>
        </p:nvSpPr>
        <p:spPr>
          <a:xfrm>
            <a:off x="514350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36"/>
          <p:cNvSpPr/>
          <p:nvPr/>
        </p:nvSpPr>
        <p:spPr>
          <a:xfrm>
            <a:off x="3363404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36"/>
          <p:cNvSpPr/>
          <p:nvPr/>
        </p:nvSpPr>
        <p:spPr>
          <a:xfrm>
            <a:off x="6213983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5" name="Google Shape;1405;p36"/>
          <p:cNvGrpSpPr/>
          <p:nvPr/>
        </p:nvGrpSpPr>
        <p:grpSpPr>
          <a:xfrm>
            <a:off x="523549" y="1600213"/>
            <a:ext cx="2320940" cy="1568707"/>
            <a:chOff x="0" y="-190500"/>
            <a:chExt cx="1222577" cy="826331"/>
          </a:xfrm>
        </p:grpSpPr>
        <p:sp>
          <p:nvSpPr>
            <p:cNvPr id="1406" name="Google Shape;1406;p36"/>
            <p:cNvSpPr/>
            <p:nvPr/>
          </p:nvSpPr>
          <p:spPr>
            <a:xfrm>
              <a:off x="0" y="0"/>
              <a:ext cx="1222577" cy="635831"/>
            </a:xfrm>
            <a:custGeom>
              <a:rect b="b" l="l" r="r" t="t"/>
              <a:pathLst>
                <a:path extrusionOk="0" h="635831" w="1222577">
                  <a:moveTo>
                    <a:pt x="133425" y="0"/>
                  </a:moveTo>
                  <a:lnTo>
                    <a:pt x="1089152" y="0"/>
                  </a:lnTo>
                  <a:cubicBezTo>
                    <a:pt x="1124539" y="0"/>
                    <a:pt x="1158476" y="14057"/>
                    <a:pt x="1183498" y="39079"/>
                  </a:cubicBezTo>
                  <a:cubicBezTo>
                    <a:pt x="1208520" y="64101"/>
                    <a:pt x="1222577" y="98038"/>
                    <a:pt x="1222577" y="133425"/>
                  </a:cubicBezTo>
                  <a:lnTo>
                    <a:pt x="1222577" y="502406"/>
                  </a:lnTo>
                  <a:cubicBezTo>
                    <a:pt x="1222577" y="537793"/>
                    <a:pt x="1208520" y="571730"/>
                    <a:pt x="1183498" y="596752"/>
                  </a:cubicBezTo>
                  <a:cubicBezTo>
                    <a:pt x="1158476" y="621774"/>
                    <a:pt x="1124539" y="635831"/>
                    <a:pt x="1089152" y="635831"/>
                  </a:cubicBezTo>
                  <a:lnTo>
                    <a:pt x="133425" y="635831"/>
                  </a:lnTo>
                  <a:cubicBezTo>
                    <a:pt x="98038" y="635831"/>
                    <a:pt x="64101" y="621774"/>
                    <a:pt x="39079" y="596752"/>
                  </a:cubicBezTo>
                  <a:cubicBezTo>
                    <a:pt x="14057" y="571730"/>
                    <a:pt x="0" y="537793"/>
                    <a:pt x="0" y="502406"/>
                  </a:cubicBezTo>
                  <a:lnTo>
                    <a:pt x="0" y="133425"/>
                  </a:lnTo>
                  <a:cubicBezTo>
                    <a:pt x="0" y="98038"/>
                    <a:pt x="14057" y="64101"/>
                    <a:pt x="39079" y="39079"/>
                  </a:cubicBezTo>
                  <a:cubicBezTo>
                    <a:pt x="64101" y="14057"/>
                    <a:pt x="98038" y="0"/>
                    <a:pt x="133425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6"/>
            <p:cNvSpPr txBox="1"/>
            <p:nvPr/>
          </p:nvSpPr>
          <p:spPr>
            <a:xfrm>
              <a:off x="0" y="-190500"/>
              <a:ext cx="12225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36"/>
          <p:cNvGrpSpPr/>
          <p:nvPr/>
        </p:nvGrpSpPr>
        <p:grpSpPr>
          <a:xfrm>
            <a:off x="3360167" y="1600213"/>
            <a:ext cx="2420460" cy="1568707"/>
            <a:chOff x="0" y="-190500"/>
            <a:chExt cx="1275000" cy="826331"/>
          </a:xfrm>
        </p:grpSpPr>
        <p:sp>
          <p:nvSpPr>
            <p:cNvPr id="1409" name="Google Shape;1409;p36"/>
            <p:cNvSpPr/>
            <p:nvPr/>
          </p:nvSpPr>
          <p:spPr>
            <a:xfrm>
              <a:off x="0" y="0"/>
              <a:ext cx="1274959" cy="635831"/>
            </a:xfrm>
            <a:custGeom>
              <a:rect b="b" l="l" r="r" t="t"/>
              <a:pathLst>
                <a:path extrusionOk="0" h="635831" w="1274959">
                  <a:moveTo>
                    <a:pt x="127943" y="0"/>
                  </a:moveTo>
                  <a:lnTo>
                    <a:pt x="1147016" y="0"/>
                  </a:lnTo>
                  <a:cubicBezTo>
                    <a:pt x="1180948" y="0"/>
                    <a:pt x="1213491" y="13480"/>
                    <a:pt x="1237485" y="37474"/>
                  </a:cubicBezTo>
                  <a:cubicBezTo>
                    <a:pt x="1261479" y="61468"/>
                    <a:pt x="1274959" y="94010"/>
                    <a:pt x="1274959" y="127943"/>
                  </a:cubicBezTo>
                  <a:lnTo>
                    <a:pt x="1274959" y="507888"/>
                  </a:lnTo>
                  <a:cubicBezTo>
                    <a:pt x="1274959" y="578549"/>
                    <a:pt x="1217677" y="635831"/>
                    <a:pt x="1147016" y="635831"/>
                  </a:cubicBezTo>
                  <a:lnTo>
                    <a:pt x="127943" y="635831"/>
                  </a:lnTo>
                  <a:cubicBezTo>
                    <a:pt x="94010" y="635831"/>
                    <a:pt x="61468" y="622351"/>
                    <a:pt x="37474" y="598357"/>
                  </a:cubicBezTo>
                  <a:cubicBezTo>
                    <a:pt x="13480" y="574363"/>
                    <a:pt x="0" y="541821"/>
                    <a:pt x="0" y="507888"/>
                  </a:cubicBezTo>
                  <a:lnTo>
                    <a:pt x="0" y="127943"/>
                  </a:lnTo>
                  <a:cubicBezTo>
                    <a:pt x="0" y="57282"/>
                    <a:pt x="57282" y="0"/>
                    <a:pt x="12794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6"/>
            <p:cNvSpPr txBox="1"/>
            <p:nvPr/>
          </p:nvSpPr>
          <p:spPr>
            <a:xfrm>
              <a:off x="0" y="-190500"/>
              <a:ext cx="12750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36"/>
          <p:cNvGrpSpPr/>
          <p:nvPr/>
        </p:nvGrpSpPr>
        <p:grpSpPr>
          <a:xfrm>
            <a:off x="6213983" y="1600213"/>
            <a:ext cx="2411348" cy="1568707"/>
            <a:chOff x="0" y="-190500"/>
            <a:chExt cx="1270200" cy="826331"/>
          </a:xfrm>
        </p:grpSpPr>
        <p:sp>
          <p:nvSpPr>
            <p:cNvPr id="1412" name="Google Shape;1412;p36"/>
            <p:cNvSpPr/>
            <p:nvPr/>
          </p:nvSpPr>
          <p:spPr>
            <a:xfrm>
              <a:off x="0" y="0"/>
              <a:ext cx="1270091" cy="635831"/>
            </a:xfrm>
            <a:custGeom>
              <a:rect b="b" l="l" r="r" t="t"/>
              <a:pathLst>
                <a:path extrusionOk="0" h="635831" w="1270091">
                  <a:moveTo>
                    <a:pt x="128433" y="0"/>
                  </a:moveTo>
                  <a:lnTo>
                    <a:pt x="1141658" y="0"/>
                  </a:lnTo>
                  <a:cubicBezTo>
                    <a:pt x="1212590" y="0"/>
                    <a:pt x="1270091" y="57502"/>
                    <a:pt x="1270091" y="128433"/>
                  </a:cubicBezTo>
                  <a:lnTo>
                    <a:pt x="1270091" y="507398"/>
                  </a:lnTo>
                  <a:cubicBezTo>
                    <a:pt x="1270091" y="578329"/>
                    <a:pt x="1212590" y="635831"/>
                    <a:pt x="1141658" y="635831"/>
                  </a:cubicBezTo>
                  <a:lnTo>
                    <a:pt x="128433" y="635831"/>
                  </a:lnTo>
                  <a:cubicBezTo>
                    <a:pt x="57502" y="635831"/>
                    <a:pt x="0" y="578329"/>
                    <a:pt x="0" y="507398"/>
                  </a:cubicBezTo>
                  <a:lnTo>
                    <a:pt x="0" y="128433"/>
                  </a:lnTo>
                  <a:cubicBezTo>
                    <a:pt x="0" y="57502"/>
                    <a:pt x="57502" y="0"/>
                    <a:pt x="12843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6"/>
            <p:cNvSpPr txBox="1"/>
            <p:nvPr/>
          </p:nvSpPr>
          <p:spPr>
            <a:xfrm>
              <a:off x="0" y="-190500"/>
              <a:ext cx="12702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36"/>
          <p:cNvGrpSpPr/>
          <p:nvPr/>
        </p:nvGrpSpPr>
        <p:grpSpPr>
          <a:xfrm>
            <a:off x="341895" y="1662893"/>
            <a:ext cx="926267" cy="926267"/>
            <a:chOff x="0" y="0"/>
            <a:chExt cx="812800" cy="812800"/>
          </a:xfrm>
        </p:grpSpPr>
        <p:sp>
          <p:nvSpPr>
            <p:cNvPr id="1415" name="Google Shape;1415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7" name="Google Shape;1417;p36"/>
          <p:cNvSpPr/>
          <p:nvPr/>
        </p:nvSpPr>
        <p:spPr>
          <a:xfrm>
            <a:off x="376644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8" name="Google Shape;1418;p36"/>
          <p:cNvGrpSpPr/>
          <p:nvPr/>
        </p:nvGrpSpPr>
        <p:grpSpPr>
          <a:xfrm>
            <a:off x="448016" y="1769014"/>
            <a:ext cx="714045" cy="714045"/>
            <a:chOff x="0" y="0"/>
            <a:chExt cx="812800" cy="812800"/>
          </a:xfrm>
        </p:grpSpPr>
        <p:sp>
          <p:nvSpPr>
            <p:cNvPr id="1419" name="Google Shape;1419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1" name="Google Shape;1421;p36"/>
          <p:cNvGrpSpPr/>
          <p:nvPr/>
        </p:nvGrpSpPr>
        <p:grpSpPr>
          <a:xfrm>
            <a:off x="3277923" y="1662893"/>
            <a:ext cx="926267" cy="926267"/>
            <a:chOff x="0" y="0"/>
            <a:chExt cx="812800" cy="812800"/>
          </a:xfrm>
        </p:grpSpPr>
        <p:sp>
          <p:nvSpPr>
            <p:cNvPr id="1422" name="Google Shape;1422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4" name="Google Shape;1424;p36"/>
          <p:cNvSpPr/>
          <p:nvPr/>
        </p:nvSpPr>
        <p:spPr>
          <a:xfrm>
            <a:off x="3312672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5" name="Google Shape;1425;p36"/>
          <p:cNvGrpSpPr/>
          <p:nvPr/>
        </p:nvGrpSpPr>
        <p:grpSpPr>
          <a:xfrm>
            <a:off x="3384043" y="1769014"/>
            <a:ext cx="714045" cy="714045"/>
            <a:chOff x="0" y="0"/>
            <a:chExt cx="812800" cy="812800"/>
          </a:xfrm>
        </p:grpSpPr>
        <p:sp>
          <p:nvSpPr>
            <p:cNvPr id="1426" name="Google Shape;1426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36"/>
          <p:cNvGrpSpPr/>
          <p:nvPr/>
        </p:nvGrpSpPr>
        <p:grpSpPr>
          <a:xfrm>
            <a:off x="6128258" y="1662893"/>
            <a:ext cx="926267" cy="926267"/>
            <a:chOff x="0" y="0"/>
            <a:chExt cx="812800" cy="812800"/>
          </a:xfrm>
        </p:grpSpPr>
        <p:sp>
          <p:nvSpPr>
            <p:cNvPr id="1429" name="Google Shape;1429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1" name="Google Shape;1431;p36"/>
          <p:cNvSpPr/>
          <p:nvPr/>
        </p:nvSpPr>
        <p:spPr>
          <a:xfrm>
            <a:off x="6163008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2" name="Google Shape;1432;p36"/>
          <p:cNvGrpSpPr/>
          <p:nvPr/>
        </p:nvGrpSpPr>
        <p:grpSpPr>
          <a:xfrm>
            <a:off x="6234380" y="1769014"/>
            <a:ext cx="714045" cy="714045"/>
            <a:chOff x="0" y="0"/>
            <a:chExt cx="812800" cy="812800"/>
          </a:xfrm>
        </p:grpSpPr>
        <p:sp>
          <p:nvSpPr>
            <p:cNvPr id="1433" name="Google Shape;1433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5" name="Google Shape;1435;p36"/>
          <p:cNvGrpSpPr/>
          <p:nvPr/>
        </p:nvGrpSpPr>
        <p:grpSpPr>
          <a:xfrm>
            <a:off x="1179700" y="565093"/>
            <a:ext cx="1557304" cy="40020"/>
            <a:chOff x="0" y="0"/>
            <a:chExt cx="4152812" cy="106721"/>
          </a:xfrm>
        </p:grpSpPr>
        <p:grpSp>
          <p:nvGrpSpPr>
            <p:cNvPr id="1436" name="Google Shape;1436;p3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437" name="Google Shape;1437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9" name="Google Shape;1439;p3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440" name="Google Shape;1440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2" name="Google Shape;1442;p3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443" name="Google Shape;1443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5" name="Google Shape;1445;p3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446" name="Google Shape;1446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8" name="Google Shape;1448;p3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449" name="Google Shape;1449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1" name="Google Shape;1451;p3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452" name="Google Shape;1452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3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455" name="Google Shape;1455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7" name="Google Shape;1457;p3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458" name="Google Shape;1458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0" name="Google Shape;1460;p3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461" name="Google Shape;1461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3" name="Google Shape;1463;p3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464" name="Google Shape;1464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6" name="Google Shape;1466;p36"/>
          <p:cNvGrpSpPr/>
          <p:nvPr/>
        </p:nvGrpSpPr>
        <p:grpSpPr>
          <a:xfrm>
            <a:off x="5546777" y="4742661"/>
            <a:ext cx="1557304" cy="40020"/>
            <a:chOff x="0" y="0"/>
            <a:chExt cx="4152812" cy="106721"/>
          </a:xfrm>
        </p:grpSpPr>
        <p:grpSp>
          <p:nvGrpSpPr>
            <p:cNvPr id="1467" name="Google Shape;1467;p3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468" name="Google Shape;1468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3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471" name="Google Shape;1471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3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474" name="Google Shape;1474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6" name="Google Shape;1476;p3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477" name="Google Shape;1477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9" name="Google Shape;1479;p3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480" name="Google Shape;1480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2" name="Google Shape;1482;p3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483" name="Google Shape;1483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5" name="Google Shape;1485;p3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486" name="Google Shape;1486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3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489" name="Google Shape;1489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3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492" name="Google Shape;1492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3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495" name="Google Shape;1495;p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3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97" name="Google Shape;1497;p36"/>
          <p:cNvSpPr txBox="1"/>
          <p:nvPr/>
        </p:nvSpPr>
        <p:spPr>
          <a:xfrm>
            <a:off x="453385" y="949218"/>
            <a:ext cx="823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Next Steps for Week 46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36"/>
          <p:cNvSpPr txBox="1"/>
          <p:nvPr/>
        </p:nvSpPr>
        <p:spPr>
          <a:xfrm>
            <a:off x="883695" y="2714974"/>
            <a:ext cx="157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Front-end UI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36"/>
          <p:cNvSpPr txBox="1"/>
          <p:nvPr/>
        </p:nvSpPr>
        <p:spPr>
          <a:xfrm>
            <a:off x="3422203" y="2714974"/>
            <a:ext cx="229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Database Setup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36"/>
          <p:cNvSpPr txBox="1"/>
          <p:nvPr/>
        </p:nvSpPr>
        <p:spPr>
          <a:xfrm>
            <a:off x="6213983" y="2714974"/>
            <a:ext cx="2448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Vision MOdel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36"/>
          <p:cNvSpPr txBox="1"/>
          <p:nvPr/>
        </p:nvSpPr>
        <p:spPr>
          <a:xfrm>
            <a:off x="698584" y="3402306"/>
            <a:ext cx="204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Build out the Key User Interface Controls, API Events &amp; Triggers and Pages </a:t>
            </a:r>
            <a:r>
              <a:rPr b="0" i="0" lang="en" sz="1100" u="none" cap="none" strike="noStrike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36"/>
          <p:cNvSpPr txBox="1"/>
          <p:nvPr/>
        </p:nvSpPr>
        <p:spPr>
          <a:xfrm>
            <a:off x="3579943" y="3402306"/>
            <a:ext cx="19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Build the agreed upon data structures and data types</a:t>
            </a:r>
            <a:r>
              <a:rPr b="0" i="0" lang="en" sz="1100" u="none" cap="none" strike="noStrike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36"/>
          <p:cNvSpPr txBox="1"/>
          <p:nvPr/>
        </p:nvSpPr>
        <p:spPr>
          <a:xfrm>
            <a:off x="6506109" y="3402306"/>
            <a:ext cx="189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Expand and improve the vision model, explore and improve on modal options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4" name="Google Shape;150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65019" y="4182729"/>
            <a:ext cx="2048725" cy="81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656" y="1823926"/>
            <a:ext cx="430750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01142" y="1871465"/>
            <a:ext cx="505100" cy="54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0088" y="1807687"/>
            <a:ext cx="487713" cy="509182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36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9" name="Google Shape;1509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37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515" name="Google Shape;1515;p37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7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7" name="Google Shape;151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42956" cy="513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37"/>
          <p:cNvSpPr/>
          <p:nvPr/>
        </p:nvSpPr>
        <p:spPr>
          <a:xfrm>
            <a:off x="-3947375" y="-1361583"/>
            <a:ext cx="9653871" cy="9653871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9" name="Google Shape;151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398" y="2636700"/>
            <a:ext cx="638663" cy="332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2713" y="593670"/>
            <a:ext cx="2482576" cy="75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47587" y="904175"/>
            <a:ext cx="4906853" cy="3216889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37"/>
          <p:cNvSpPr txBox="1"/>
          <p:nvPr/>
        </p:nvSpPr>
        <p:spPr>
          <a:xfrm>
            <a:off x="4903619" y="1112570"/>
            <a:ext cx="299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3" name="Google Shape;1523;p37"/>
          <p:cNvGrpSpPr/>
          <p:nvPr/>
        </p:nvGrpSpPr>
        <p:grpSpPr>
          <a:xfrm>
            <a:off x="5244336" y="4629150"/>
            <a:ext cx="1557304" cy="40020"/>
            <a:chOff x="0" y="0"/>
            <a:chExt cx="4152812" cy="106721"/>
          </a:xfrm>
        </p:grpSpPr>
        <p:grpSp>
          <p:nvGrpSpPr>
            <p:cNvPr id="1524" name="Google Shape;1524;p37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525" name="Google Shape;1525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37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528" name="Google Shape;1528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37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531" name="Google Shape;1531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37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534" name="Google Shape;1534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37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537" name="Google Shape;153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37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540" name="Google Shape;1540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2" name="Google Shape;1542;p37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543" name="Google Shape;1543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5" name="Google Shape;1545;p37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546" name="Google Shape;1546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8" name="Google Shape;1548;p37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549" name="Google Shape;1549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37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552" name="Google Shape;1552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3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54" name="Google Shape;1554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5038" y="649113"/>
            <a:ext cx="1941637" cy="16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37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1" name="Google Shape;1561;p38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562" name="Google Shape;1562;p38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8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4" name="Google Shape;15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7938" y="-964787"/>
            <a:ext cx="7145364" cy="714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96" y="36144"/>
            <a:ext cx="28955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025" y="453256"/>
            <a:ext cx="2638312" cy="8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9199" y="466894"/>
            <a:ext cx="4158834" cy="473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937155" y="0"/>
            <a:ext cx="28955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9" name="Google Shape;1569;p38"/>
          <p:cNvGrpSpPr/>
          <p:nvPr/>
        </p:nvGrpSpPr>
        <p:grpSpPr>
          <a:xfrm>
            <a:off x="930960" y="1046564"/>
            <a:ext cx="1923922" cy="166158"/>
            <a:chOff x="0" y="-43887"/>
            <a:chExt cx="5130458" cy="443088"/>
          </a:xfrm>
        </p:grpSpPr>
        <p:grpSp>
          <p:nvGrpSpPr>
            <p:cNvPr id="1570" name="Google Shape;1570;p38"/>
            <p:cNvGrpSpPr/>
            <p:nvPr/>
          </p:nvGrpSpPr>
          <p:grpSpPr>
            <a:xfrm>
              <a:off x="0" y="-43887"/>
              <a:ext cx="468132" cy="443088"/>
              <a:chOff x="0" y="-38100"/>
              <a:chExt cx="406400" cy="384658"/>
            </a:xfrm>
          </p:grpSpPr>
          <p:sp>
            <p:nvSpPr>
              <p:cNvPr id="1571" name="Google Shape;1571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38"/>
            <p:cNvGrpSpPr/>
            <p:nvPr/>
          </p:nvGrpSpPr>
          <p:grpSpPr>
            <a:xfrm>
              <a:off x="518036" y="-43887"/>
              <a:ext cx="468132" cy="443088"/>
              <a:chOff x="0" y="-38100"/>
              <a:chExt cx="406400" cy="384658"/>
            </a:xfrm>
          </p:grpSpPr>
          <p:sp>
            <p:nvSpPr>
              <p:cNvPr id="1574" name="Google Shape;1574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6" name="Google Shape;1576;p38"/>
            <p:cNvGrpSpPr/>
            <p:nvPr/>
          </p:nvGrpSpPr>
          <p:grpSpPr>
            <a:xfrm>
              <a:off x="1036072" y="-43887"/>
              <a:ext cx="468132" cy="443088"/>
              <a:chOff x="0" y="-38100"/>
              <a:chExt cx="406400" cy="384658"/>
            </a:xfrm>
          </p:grpSpPr>
          <p:sp>
            <p:nvSpPr>
              <p:cNvPr id="1577" name="Google Shape;1577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9" name="Google Shape;1579;p38"/>
            <p:cNvGrpSpPr/>
            <p:nvPr/>
          </p:nvGrpSpPr>
          <p:grpSpPr>
            <a:xfrm>
              <a:off x="1554109" y="-43887"/>
              <a:ext cx="468132" cy="443088"/>
              <a:chOff x="0" y="-38100"/>
              <a:chExt cx="406400" cy="384658"/>
            </a:xfrm>
          </p:grpSpPr>
          <p:sp>
            <p:nvSpPr>
              <p:cNvPr id="1580" name="Google Shape;1580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2" name="Google Shape;1582;p38"/>
            <p:cNvGrpSpPr/>
            <p:nvPr/>
          </p:nvGrpSpPr>
          <p:grpSpPr>
            <a:xfrm>
              <a:off x="2072145" y="-43887"/>
              <a:ext cx="468132" cy="443088"/>
              <a:chOff x="0" y="-38100"/>
              <a:chExt cx="406400" cy="384658"/>
            </a:xfrm>
          </p:grpSpPr>
          <p:sp>
            <p:nvSpPr>
              <p:cNvPr id="1583" name="Google Shape;1583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5" name="Google Shape;1585;p38"/>
            <p:cNvGrpSpPr/>
            <p:nvPr/>
          </p:nvGrpSpPr>
          <p:grpSpPr>
            <a:xfrm>
              <a:off x="2590181" y="-43887"/>
              <a:ext cx="468132" cy="443088"/>
              <a:chOff x="0" y="-38100"/>
              <a:chExt cx="406400" cy="384658"/>
            </a:xfrm>
          </p:grpSpPr>
          <p:sp>
            <p:nvSpPr>
              <p:cNvPr id="1586" name="Google Shape;1586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8" name="Google Shape;1588;p38"/>
            <p:cNvGrpSpPr/>
            <p:nvPr/>
          </p:nvGrpSpPr>
          <p:grpSpPr>
            <a:xfrm>
              <a:off x="3108217" y="-43887"/>
              <a:ext cx="468132" cy="443088"/>
              <a:chOff x="0" y="-38100"/>
              <a:chExt cx="406400" cy="384658"/>
            </a:xfrm>
          </p:grpSpPr>
          <p:sp>
            <p:nvSpPr>
              <p:cNvPr id="1589" name="Google Shape;1589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1" name="Google Shape;1591;p38"/>
            <p:cNvGrpSpPr/>
            <p:nvPr/>
          </p:nvGrpSpPr>
          <p:grpSpPr>
            <a:xfrm>
              <a:off x="3626253" y="-43887"/>
              <a:ext cx="468132" cy="443088"/>
              <a:chOff x="0" y="-38100"/>
              <a:chExt cx="406400" cy="384658"/>
            </a:xfrm>
          </p:grpSpPr>
          <p:sp>
            <p:nvSpPr>
              <p:cNvPr id="1592" name="Google Shape;1592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4" name="Google Shape;1594;p38"/>
            <p:cNvGrpSpPr/>
            <p:nvPr/>
          </p:nvGrpSpPr>
          <p:grpSpPr>
            <a:xfrm>
              <a:off x="4144290" y="-43887"/>
              <a:ext cx="468132" cy="443088"/>
              <a:chOff x="0" y="-38100"/>
              <a:chExt cx="406400" cy="384658"/>
            </a:xfrm>
          </p:grpSpPr>
          <p:sp>
            <p:nvSpPr>
              <p:cNvPr id="1595" name="Google Shape;1595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7" name="Google Shape;1597;p38"/>
            <p:cNvGrpSpPr/>
            <p:nvPr/>
          </p:nvGrpSpPr>
          <p:grpSpPr>
            <a:xfrm>
              <a:off x="4662326" y="-43887"/>
              <a:ext cx="468132" cy="443088"/>
              <a:chOff x="0" y="-38100"/>
              <a:chExt cx="406400" cy="384658"/>
            </a:xfrm>
          </p:grpSpPr>
          <p:sp>
            <p:nvSpPr>
              <p:cNvPr id="1598" name="Google Shape;1598;p38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8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0" name="Google Shape;1600;p38"/>
          <p:cNvGrpSpPr/>
          <p:nvPr/>
        </p:nvGrpSpPr>
        <p:grpSpPr>
          <a:xfrm>
            <a:off x="514350" y="3204761"/>
            <a:ext cx="1564701" cy="488648"/>
            <a:chOff x="0" y="-38100"/>
            <a:chExt cx="824221" cy="257400"/>
          </a:xfrm>
        </p:grpSpPr>
        <p:sp>
          <p:nvSpPr>
            <p:cNvPr id="1601" name="Google Shape;1601;p38"/>
            <p:cNvSpPr/>
            <p:nvPr/>
          </p:nvSpPr>
          <p:spPr>
            <a:xfrm>
              <a:off x="0" y="0"/>
              <a:ext cx="824221" cy="219175"/>
            </a:xfrm>
            <a:custGeom>
              <a:rect b="b" l="l" r="r" t="t"/>
              <a:pathLst>
                <a:path extrusionOk="0" h="219175" w="824221">
                  <a:moveTo>
                    <a:pt x="0" y="0"/>
                  </a:moveTo>
                  <a:lnTo>
                    <a:pt x="824221" y="0"/>
                  </a:lnTo>
                  <a:lnTo>
                    <a:pt x="824221" y="219175"/>
                  </a:lnTo>
                  <a:lnTo>
                    <a:pt x="0" y="219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1D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8"/>
            <p:cNvSpPr txBox="1"/>
            <p:nvPr/>
          </p:nvSpPr>
          <p:spPr>
            <a:xfrm>
              <a:off x="0" y="-38100"/>
              <a:ext cx="8241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3" name="Google Shape;1603;p38"/>
          <p:cNvSpPr txBox="1"/>
          <p:nvPr/>
        </p:nvSpPr>
        <p:spPr>
          <a:xfrm>
            <a:off x="283900" y="1474150"/>
            <a:ext cx="584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CS 489R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" sz="3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WEEK 46 Update (11/13/2024)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38"/>
          <p:cNvSpPr txBox="1"/>
          <p:nvPr/>
        </p:nvSpPr>
        <p:spPr>
          <a:xfrm>
            <a:off x="514350" y="2599904"/>
            <a:ext cx="3503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</a:t>
            </a:r>
            <a:r>
              <a:rPr b="1" i="0" lang="en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b="0" i="0" lang="en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D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evelopment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38"/>
          <p:cNvSpPr txBox="1"/>
          <p:nvPr/>
        </p:nvSpPr>
        <p:spPr>
          <a:xfrm>
            <a:off x="620475" y="3407675"/>
            <a:ext cx="1710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Progress Presentation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38"/>
          <p:cNvSpPr txBox="1"/>
          <p:nvPr/>
        </p:nvSpPr>
        <p:spPr>
          <a:xfrm>
            <a:off x="384227" y="319065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7" name="Google Shape;1607;p38"/>
          <p:cNvGrpSpPr/>
          <p:nvPr/>
        </p:nvGrpSpPr>
        <p:grpSpPr>
          <a:xfrm>
            <a:off x="2750127" y="3693181"/>
            <a:ext cx="1557304" cy="40020"/>
            <a:chOff x="0" y="0"/>
            <a:chExt cx="4152812" cy="106721"/>
          </a:xfrm>
        </p:grpSpPr>
        <p:grpSp>
          <p:nvGrpSpPr>
            <p:cNvPr id="1608" name="Google Shape;1608;p38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609" name="Google Shape;1609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1" name="Google Shape;1611;p38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612" name="Google Shape;1612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4" name="Google Shape;1614;p38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615" name="Google Shape;1615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7" name="Google Shape;1617;p38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618" name="Google Shape;1618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0" name="Google Shape;1620;p38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621" name="Google Shape;1621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3" name="Google Shape;1623;p38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624" name="Google Shape;1624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6" name="Google Shape;1626;p38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627" name="Google Shape;1627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9" name="Google Shape;1629;p38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630" name="Google Shape;1630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2" name="Google Shape;1632;p38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633" name="Google Shape;1633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5" name="Google Shape;1635;p38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636" name="Google Shape;1636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8" name="Google Shape;1638;p38"/>
          <p:cNvGrpSpPr/>
          <p:nvPr/>
        </p:nvGrpSpPr>
        <p:grpSpPr>
          <a:xfrm>
            <a:off x="8805034" y="4491098"/>
            <a:ext cx="1557304" cy="40020"/>
            <a:chOff x="0" y="0"/>
            <a:chExt cx="4152812" cy="106721"/>
          </a:xfrm>
        </p:grpSpPr>
        <p:grpSp>
          <p:nvGrpSpPr>
            <p:cNvPr id="1639" name="Google Shape;1639;p38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640" name="Google Shape;1640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2" name="Google Shape;1642;p38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643" name="Google Shape;1643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38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646" name="Google Shape;1646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8" name="Google Shape;1648;p38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649" name="Google Shape;1649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1" name="Google Shape;1651;p38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652" name="Google Shape;1652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4" name="Google Shape;1654;p38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655" name="Google Shape;1655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7" name="Google Shape;1657;p38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658" name="Google Shape;1658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0" name="Google Shape;1660;p38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661" name="Google Shape;1661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3" name="Google Shape;1663;p38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664" name="Google Shape;1664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6" name="Google Shape;1666;p38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667" name="Google Shape;1667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9" name="Google Shape;1669;p38"/>
          <p:cNvGrpSpPr/>
          <p:nvPr/>
        </p:nvGrpSpPr>
        <p:grpSpPr>
          <a:xfrm>
            <a:off x="3498064" y="795621"/>
            <a:ext cx="1557304" cy="40020"/>
            <a:chOff x="0" y="0"/>
            <a:chExt cx="4152812" cy="106721"/>
          </a:xfrm>
        </p:grpSpPr>
        <p:grpSp>
          <p:nvGrpSpPr>
            <p:cNvPr id="1670" name="Google Shape;1670;p38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671" name="Google Shape;1671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3" name="Google Shape;1673;p38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674" name="Google Shape;1674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6" name="Google Shape;1676;p38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677" name="Google Shape;1677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38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680" name="Google Shape;1680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2" name="Google Shape;1682;p38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683" name="Google Shape;1683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5" name="Google Shape;1685;p38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686" name="Google Shape;1686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38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689" name="Google Shape;1689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1" name="Google Shape;1691;p38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692" name="Google Shape;1692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4" name="Google Shape;1694;p38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695" name="Google Shape;1695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7" name="Google Shape;1697;p38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698" name="Google Shape;1698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3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00" name="Google Shape;1700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31881" y="4311436"/>
            <a:ext cx="2061218" cy="17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240237" y="3846156"/>
            <a:ext cx="2254512" cy="89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04375" y="1046563"/>
            <a:ext cx="487713" cy="33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0944" y="271019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Google Shape;17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00" y="1373413"/>
            <a:ext cx="2673112" cy="2676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9" name="Google Shape;1709;p39"/>
          <p:cNvGrpSpPr/>
          <p:nvPr/>
        </p:nvGrpSpPr>
        <p:grpSpPr>
          <a:xfrm rot="10800000">
            <a:off x="15344" y="-4538"/>
            <a:ext cx="9143818" cy="5215727"/>
            <a:chOff x="0" y="-38100"/>
            <a:chExt cx="4816592" cy="2747433"/>
          </a:xfrm>
        </p:grpSpPr>
        <p:sp>
          <p:nvSpPr>
            <p:cNvPr id="1710" name="Google Shape;1710;p39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9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12" name="Google Shape;171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6962" y="1"/>
            <a:ext cx="11429248" cy="5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8071" y="1479900"/>
            <a:ext cx="1076335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8328" y="2640673"/>
            <a:ext cx="587073" cy="13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6903" y="3690675"/>
            <a:ext cx="990098" cy="20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39"/>
          <p:cNvGrpSpPr/>
          <p:nvPr/>
        </p:nvGrpSpPr>
        <p:grpSpPr>
          <a:xfrm>
            <a:off x="4017937" y="873688"/>
            <a:ext cx="4385874" cy="1098604"/>
            <a:chOff x="0" y="-190500"/>
            <a:chExt cx="2310300" cy="578700"/>
          </a:xfrm>
        </p:grpSpPr>
        <p:sp>
          <p:nvSpPr>
            <p:cNvPr id="1717" name="Google Shape;1717;p39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9"/>
            <p:cNvSpPr txBox="1"/>
            <p:nvPr/>
          </p:nvSpPr>
          <p:spPr>
            <a:xfrm>
              <a:off x="0" y="-190500"/>
              <a:ext cx="23103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9" name="Google Shape;1719;p39"/>
          <p:cNvGrpSpPr/>
          <p:nvPr/>
        </p:nvGrpSpPr>
        <p:grpSpPr>
          <a:xfrm>
            <a:off x="4025294" y="3082184"/>
            <a:ext cx="4385874" cy="1098604"/>
            <a:chOff x="0" y="-190500"/>
            <a:chExt cx="2310300" cy="578700"/>
          </a:xfrm>
        </p:grpSpPr>
        <p:sp>
          <p:nvSpPr>
            <p:cNvPr id="1720" name="Google Shape;1720;p39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9"/>
            <p:cNvSpPr txBox="1"/>
            <p:nvPr/>
          </p:nvSpPr>
          <p:spPr>
            <a:xfrm>
              <a:off x="0" y="-190500"/>
              <a:ext cx="23103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2" name="Google Shape;1722;p39"/>
          <p:cNvGrpSpPr/>
          <p:nvPr/>
        </p:nvGrpSpPr>
        <p:grpSpPr>
          <a:xfrm>
            <a:off x="4182377" y="1991418"/>
            <a:ext cx="4480983" cy="1098604"/>
            <a:chOff x="0" y="-190500"/>
            <a:chExt cx="2360400" cy="578700"/>
          </a:xfrm>
        </p:grpSpPr>
        <p:sp>
          <p:nvSpPr>
            <p:cNvPr id="1723" name="Google Shape;1723;p39"/>
            <p:cNvSpPr/>
            <p:nvPr/>
          </p:nvSpPr>
          <p:spPr>
            <a:xfrm>
              <a:off x="0" y="0"/>
              <a:ext cx="2360333" cy="388072"/>
            </a:xfrm>
            <a:custGeom>
              <a:rect b="b" l="l" r="r" t="t"/>
              <a:pathLst>
                <a:path extrusionOk="0" h="388072" w="2360333">
                  <a:moveTo>
                    <a:pt x="23325" y="0"/>
                  </a:moveTo>
                  <a:lnTo>
                    <a:pt x="2337009" y="0"/>
                  </a:lnTo>
                  <a:cubicBezTo>
                    <a:pt x="2343195" y="0"/>
                    <a:pt x="2349127" y="2457"/>
                    <a:pt x="2353501" y="6832"/>
                  </a:cubicBezTo>
                  <a:cubicBezTo>
                    <a:pt x="2357876" y="11206"/>
                    <a:pt x="2360333" y="17138"/>
                    <a:pt x="2360333" y="23325"/>
                  </a:cubicBezTo>
                  <a:lnTo>
                    <a:pt x="2360333" y="364747"/>
                  </a:lnTo>
                  <a:cubicBezTo>
                    <a:pt x="2360333" y="377629"/>
                    <a:pt x="2349890" y="388072"/>
                    <a:pt x="2337009" y="388072"/>
                  </a:cubicBezTo>
                  <a:lnTo>
                    <a:pt x="23325" y="388072"/>
                  </a:lnTo>
                  <a:cubicBezTo>
                    <a:pt x="10443" y="388072"/>
                    <a:pt x="0" y="377629"/>
                    <a:pt x="0" y="364747"/>
                  </a:cubicBezTo>
                  <a:lnTo>
                    <a:pt x="0" y="23325"/>
                  </a:lnTo>
                  <a:cubicBezTo>
                    <a:pt x="0" y="10443"/>
                    <a:pt x="10443" y="0"/>
                    <a:pt x="23325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9"/>
            <p:cNvSpPr txBox="1"/>
            <p:nvPr/>
          </p:nvSpPr>
          <p:spPr>
            <a:xfrm>
              <a:off x="0" y="-190500"/>
              <a:ext cx="23604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5" name="Google Shape;1725;p39"/>
          <p:cNvGrpSpPr/>
          <p:nvPr/>
        </p:nvGrpSpPr>
        <p:grpSpPr>
          <a:xfrm>
            <a:off x="514350" y="1262238"/>
            <a:ext cx="2918308" cy="2918308"/>
            <a:chOff x="0" y="0"/>
            <a:chExt cx="7782154" cy="7782154"/>
          </a:xfrm>
        </p:grpSpPr>
        <p:grpSp>
          <p:nvGrpSpPr>
            <p:cNvPr id="1726" name="Google Shape;1726;p39"/>
            <p:cNvGrpSpPr/>
            <p:nvPr/>
          </p:nvGrpSpPr>
          <p:grpSpPr>
            <a:xfrm>
              <a:off x="0" y="0"/>
              <a:ext cx="7782154" cy="7782154"/>
              <a:chOff x="0" y="0"/>
              <a:chExt cx="812800" cy="812800"/>
            </a:xfrm>
          </p:grpSpPr>
          <p:sp>
            <p:nvSpPr>
              <p:cNvPr id="1727" name="Google Shape;1727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9" name="Google Shape;1729;p39"/>
            <p:cNvGrpSpPr/>
            <p:nvPr/>
          </p:nvGrpSpPr>
          <p:grpSpPr>
            <a:xfrm>
              <a:off x="891610" y="891610"/>
              <a:ext cx="5998952" cy="5998952"/>
              <a:chOff x="0" y="0"/>
              <a:chExt cx="812800" cy="812800"/>
            </a:xfrm>
          </p:grpSpPr>
          <p:sp>
            <p:nvSpPr>
              <p:cNvPr id="1730" name="Google Shape;1730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2" name="Google Shape;1732;p39"/>
          <p:cNvGrpSpPr/>
          <p:nvPr/>
        </p:nvGrpSpPr>
        <p:grpSpPr>
          <a:xfrm>
            <a:off x="3727517" y="1235334"/>
            <a:ext cx="736732" cy="736732"/>
            <a:chOff x="0" y="0"/>
            <a:chExt cx="1964619" cy="1964619"/>
          </a:xfrm>
        </p:grpSpPr>
        <p:grpSp>
          <p:nvGrpSpPr>
            <p:cNvPr id="1733" name="Google Shape;1733;p39"/>
            <p:cNvGrpSpPr/>
            <p:nvPr/>
          </p:nvGrpSpPr>
          <p:grpSpPr>
            <a:xfrm>
              <a:off x="0" y="0"/>
              <a:ext cx="1964619" cy="1964619"/>
              <a:chOff x="0" y="0"/>
              <a:chExt cx="812800" cy="812800"/>
            </a:xfrm>
          </p:grpSpPr>
          <p:sp>
            <p:nvSpPr>
              <p:cNvPr id="1734" name="Google Shape;1734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6" name="Google Shape;1736;p39"/>
            <p:cNvSpPr/>
            <p:nvPr/>
          </p:nvSpPr>
          <p:spPr>
            <a:xfrm>
              <a:off x="73705" y="73705"/>
              <a:ext cx="1817204" cy="1817204"/>
            </a:xfrm>
            <a:custGeom>
              <a:rect b="b" l="l" r="r" t="t"/>
              <a:pathLst>
                <a:path extrusionOk="0" h="1817204" w="1817204">
                  <a:moveTo>
                    <a:pt x="0" y="0"/>
                  </a:moveTo>
                  <a:lnTo>
                    <a:pt x="1817204" y="0"/>
                  </a:lnTo>
                  <a:lnTo>
                    <a:pt x="1817204" y="1817204"/>
                  </a:lnTo>
                  <a:lnTo>
                    <a:pt x="0" y="18172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7" name="Google Shape;1737;p39"/>
            <p:cNvGrpSpPr/>
            <p:nvPr/>
          </p:nvGrpSpPr>
          <p:grpSpPr>
            <a:xfrm>
              <a:off x="225087" y="225087"/>
              <a:ext cx="1514409" cy="1514409"/>
              <a:chOff x="0" y="0"/>
              <a:chExt cx="812800" cy="812800"/>
            </a:xfrm>
          </p:grpSpPr>
          <p:sp>
            <p:nvSpPr>
              <p:cNvPr id="1738" name="Google Shape;1738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0" name="Google Shape;1740;p39"/>
          <p:cNvGrpSpPr/>
          <p:nvPr/>
        </p:nvGrpSpPr>
        <p:grpSpPr>
          <a:xfrm>
            <a:off x="3727517" y="3443830"/>
            <a:ext cx="736722" cy="736722"/>
            <a:chOff x="0" y="0"/>
            <a:chExt cx="812800" cy="812800"/>
          </a:xfrm>
        </p:grpSpPr>
        <p:sp>
          <p:nvSpPr>
            <p:cNvPr id="1741" name="Google Shape;1741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3" name="Google Shape;1743;p39"/>
          <p:cNvSpPr/>
          <p:nvPr/>
        </p:nvSpPr>
        <p:spPr>
          <a:xfrm>
            <a:off x="3755157" y="3471468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4"/>
                </a:lnTo>
                <a:lnTo>
                  <a:pt x="0" y="1362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4" name="Google Shape;1744;p39"/>
          <p:cNvGrpSpPr/>
          <p:nvPr/>
        </p:nvGrpSpPr>
        <p:grpSpPr>
          <a:xfrm>
            <a:off x="3811924" y="3528237"/>
            <a:ext cx="567903" cy="567903"/>
            <a:chOff x="0" y="0"/>
            <a:chExt cx="812800" cy="812800"/>
          </a:xfrm>
        </p:grpSpPr>
        <p:sp>
          <p:nvSpPr>
            <p:cNvPr id="1745" name="Google Shape;1745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7" name="Google Shape;1747;p39"/>
          <p:cNvGrpSpPr/>
          <p:nvPr/>
        </p:nvGrpSpPr>
        <p:grpSpPr>
          <a:xfrm>
            <a:off x="3954050" y="2353034"/>
            <a:ext cx="736722" cy="736722"/>
            <a:chOff x="0" y="0"/>
            <a:chExt cx="812800" cy="812800"/>
          </a:xfrm>
        </p:grpSpPr>
        <p:sp>
          <p:nvSpPr>
            <p:cNvPr id="1748" name="Google Shape;1748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0" name="Google Shape;1750;p39"/>
          <p:cNvSpPr/>
          <p:nvPr/>
        </p:nvSpPr>
        <p:spPr>
          <a:xfrm>
            <a:off x="3981690" y="2380673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3"/>
                </a:lnTo>
                <a:lnTo>
                  <a:pt x="0" y="1362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1" name="Google Shape;1751;p39"/>
          <p:cNvGrpSpPr/>
          <p:nvPr/>
        </p:nvGrpSpPr>
        <p:grpSpPr>
          <a:xfrm>
            <a:off x="4038458" y="2437441"/>
            <a:ext cx="567903" cy="567903"/>
            <a:chOff x="0" y="0"/>
            <a:chExt cx="812800" cy="812800"/>
          </a:xfrm>
        </p:grpSpPr>
        <p:sp>
          <p:nvSpPr>
            <p:cNvPr id="1752" name="Google Shape;1752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4" name="Google Shape;1754;p39"/>
          <p:cNvGrpSpPr/>
          <p:nvPr/>
        </p:nvGrpSpPr>
        <p:grpSpPr>
          <a:xfrm>
            <a:off x="5546777" y="4742661"/>
            <a:ext cx="1557304" cy="40020"/>
            <a:chOff x="0" y="0"/>
            <a:chExt cx="4152812" cy="106721"/>
          </a:xfrm>
        </p:grpSpPr>
        <p:grpSp>
          <p:nvGrpSpPr>
            <p:cNvPr id="1755" name="Google Shape;1755;p3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756" name="Google Shape;1756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3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759" name="Google Shape;1759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1" name="Google Shape;1761;p3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762" name="Google Shape;1762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4" name="Google Shape;1764;p3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765" name="Google Shape;1765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7" name="Google Shape;1767;p3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768" name="Google Shape;1768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0" name="Google Shape;1770;p3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771" name="Google Shape;1771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p3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774" name="Google Shape;1774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6" name="Google Shape;1776;p3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777" name="Google Shape;1777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9" name="Google Shape;1779;p3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780" name="Google Shape;1780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2" name="Google Shape;1782;p3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783" name="Google Shape;1783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3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85" name="Google Shape;1785;p39"/>
          <p:cNvSpPr txBox="1"/>
          <p:nvPr/>
        </p:nvSpPr>
        <p:spPr>
          <a:xfrm>
            <a:off x="4587162" y="1270917"/>
            <a:ext cx="281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Development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39"/>
          <p:cNvSpPr txBox="1"/>
          <p:nvPr/>
        </p:nvSpPr>
        <p:spPr>
          <a:xfrm>
            <a:off x="883695" y="2448907"/>
            <a:ext cx="2194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Week 46:                    Key Update Areas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39"/>
          <p:cNvSpPr txBox="1"/>
          <p:nvPr/>
        </p:nvSpPr>
        <p:spPr>
          <a:xfrm>
            <a:off x="4790641" y="2401282"/>
            <a:ext cx="310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Challenges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39"/>
          <p:cNvSpPr txBox="1"/>
          <p:nvPr/>
        </p:nvSpPr>
        <p:spPr>
          <a:xfrm>
            <a:off x="4587162" y="3504725"/>
            <a:ext cx="2940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Next Steps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39"/>
          <p:cNvSpPr txBox="1"/>
          <p:nvPr/>
        </p:nvSpPr>
        <p:spPr>
          <a:xfrm>
            <a:off x="4587162" y="1566192"/>
            <a:ext cx="35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overview of what has been accomplished since the previous week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39"/>
          <p:cNvSpPr txBox="1"/>
          <p:nvPr/>
        </p:nvSpPr>
        <p:spPr>
          <a:xfrm>
            <a:off x="4790651" y="2696550"/>
            <a:ext cx="385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Any challenges or roadblocks faced, and how they will be addressed.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39"/>
          <p:cNvSpPr txBox="1"/>
          <p:nvPr/>
        </p:nvSpPr>
        <p:spPr>
          <a:xfrm>
            <a:off x="4587162" y="3800000"/>
            <a:ext cx="356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 and goals for upcoming week.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2" name="Google Shape;1792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4075" y="663088"/>
            <a:ext cx="1906287" cy="1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79" y="2574611"/>
            <a:ext cx="338875" cy="35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67210" y="3624592"/>
            <a:ext cx="457331" cy="3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15800" y="1412950"/>
            <a:ext cx="363862" cy="3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39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" name="Google Shape;1802;p40"/>
          <p:cNvGrpSpPr/>
          <p:nvPr/>
        </p:nvGrpSpPr>
        <p:grpSpPr>
          <a:xfrm rot="10800000">
            <a:off x="-300" y="102"/>
            <a:ext cx="9144300" cy="5215727"/>
            <a:chOff x="0" y="-38100"/>
            <a:chExt cx="4816592" cy="2747433"/>
          </a:xfrm>
        </p:grpSpPr>
        <p:sp>
          <p:nvSpPr>
            <p:cNvPr id="1803" name="Google Shape;1803;p40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0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05" name="Google Shape;18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58464"/>
            <a:ext cx="11363446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6" name="Google Shape;1806;p40"/>
          <p:cNvGrpSpPr/>
          <p:nvPr/>
        </p:nvGrpSpPr>
        <p:grpSpPr>
          <a:xfrm>
            <a:off x="930960" y="1922149"/>
            <a:ext cx="2975898" cy="1084964"/>
            <a:chOff x="0" y="-190500"/>
            <a:chExt cx="1567582" cy="571515"/>
          </a:xfrm>
        </p:grpSpPr>
        <p:sp>
          <p:nvSpPr>
            <p:cNvPr id="1807" name="Google Shape;1807;p40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0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9" name="Google Shape;1809;p40"/>
          <p:cNvGrpSpPr/>
          <p:nvPr/>
        </p:nvGrpSpPr>
        <p:grpSpPr>
          <a:xfrm>
            <a:off x="5428348" y="1922149"/>
            <a:ext cx="2975898" cy="1084964"/>
            <a:chOff x="0" y="-190500"/>
            <a:chExt cx="1567582" cy="571515"/>
          </a:xfrm>
        </p:grpSpPr>
        <p:sp>
          <p:nvSpPr>
            <p:cNvPr id="1810" name="Google Shape;1810;p40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0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2" name="Google Shape;1812;p40"/>
          <p:cNvGrpSpPr/>
          <p:nvPr/>
        </p:nvGrpSpPr>
        <p:grpSpPr>
          <a:xfrm>
            <a:off x="5428348" y="3498464"/>
            <a:ext cx="2975898" cy="1084964"/>
            <a:chOff x="0" y="-190500"/>
            <a:chExt cx="1567582" cy="571515"/>
          </a:xfrm>
        </p:grpSpPr>
        <p:sp>
          <p:nvSpPr>
            <p:cNvPr id="1813" name="Google Shape;1813;p40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0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5" name="Google Shape;1815;p40"/>
          <p:cNvGrpSpPr/>
          <p:nvPr/>
        </p:nvGrpSpPr>
        <p:grpSpPr>
          <a:xfrm>
            <a:off x="930960" y="3498464"/>
            <a:ext cx="2975898" cy="1084964"/>
            <a:chOff x="0" y="-190500"/>
            <a:chExt cx="1567582" cy="571515"/>
          </a:xfrm>
        </p:grpSpPr>
        <p:sp>
          <p:nvSpPr>
            <p:cNvPr id="1816" name="Google Shape;1816;p40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0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8" name="Google Shape;181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81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75" y="3350943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44" y="3334400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56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2" name="Google Shape;1822;p40"/>
          <p:cNvGrpSpPr/>
          <p:nvPr/>
        </p:nvGrpSpPr>
        <p:grpSpPr>
          <a:xfrm>
            <a:off x="436612" y="1726582"/>
            <a:ext cx="1280485" cy="1280485"/>
            <a:chOff x="0" y="0"/>
            <a:chExt cx="812800" cy="812800"/>
          </a:xfrm>
        </p:grpSpPr>
        <p:sp>
          <p:nvSpPr>
            <p:cNvPr id="1823" name="Google Shape;1823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5" name="Google Shape;1825;p40"/>
          <p:cNvGrpSpPr/>
          <p:nvPr/>
        </p:nvGrpSpPr>
        <p:grpSpPr>
          <a:xfrm>
            <a:off x="583317" y="1873287"/>
            <a:ext cx="987064" cy="987064"/>
            <a:chOff x="0" y="0"/>
            <a:chExt cx="812800" cy="812800"/>
          </a:xfrm>
        </p:grpSpPr>
        <p:sp>
          <p:nvSpPr>
            <p:cNvPr id="1826" name="Google Shape;1826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8" name="Google Shape;1828;p40"/>
          <p:cNvGrpSpPr/>
          <p:nvPr/>
        </p:nvGrpSpPr>
        <p:grpSpPr>
          <a:xfrm>
            <a:off x="4899240" y="1726582"/>
            <a:ext cx="1280485" cy="1280485"/>
            <a:chOff x="0" y="0"/>
            <a:chExt cx="812800" cy="812800"/>
          </a:xfrm>
        </p:grpSpPr>
        <p:sp>
          <p:nvSpPr>
            <p:cNvPr id="1829" name="Google Shape;1829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1" name="Google Shape;1831;p40"/>
          <p:cNvGrpSpPr/>
          <p:nvPr/>
        </p:nvGrpSpPr>
        <p:grpSpPr>
          <a:xfrm>
            <a:off x="5045945" y="1873287"/>
            <a:ext cx="987064" cy="987064"/>
            <a:chOff x="0" y="0"/>
            <a:chExt cx="812800" cy="812800"/>
          </a:xfrm>
        </p:grpSpPr>
        <p:sp>
          <p:nvSpPr>
            <p:cNvPr id="1832" name="Google Shape;1832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4" name="Google Shape;1834;p40"/>
          <p:cNvGrpSpPr/>
          <p:nvPr/>
        </p:nvGrpSpPr>
        <p:grpSpPr>
          <a:xfrm>
            <a:off x="436612" y="3302896"/>
            <a:ext cx="1280485" cy="1280485"/>
            <a:chOff x="0" y="0"/>
            <a:chExt cx="812800" cy="812800"/>
          </a:xfrm>
        </p:grpSpPr>
        <p:sp>
          <p:nvSpPr>
            <p:cNvPr id="1835" name="Google Shape;1835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7" name="Google Shape;1837;p40"/>
          <p:cNvGrpSpPr/>
          <p:nvPr/>
        </p:nvGrpSpPr>
        <p:grpSpPr>
          <a:xfrm>
            <a:off x="583317" y="3449601"/>
            <a:ext cx="987064" cy="987064"/>
            <a:chOff x="0" y="0"/>
            <a:chExt cx="812800" cy="812800"/>
          </a:xfrm>
        </p:grpSpPr>
        <p:sp>
          <p:nvSpPr>
            <p:cNvPr id="1838" name="Google Shape;1838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0" name="Google Shape;1840;p40"/>
          <p:cNvGrpSpPr/>
          <p:nvPr/>
        </p:nvGrpSpPr>
        <p:grpSpPr>
          <a:xfrm>
            <a:off x="4899240" y="3302896"/>
            <a:ext cx="1280485" cy="1280485"/>
            <a:chOff x="0" y="0"/>
            <a:chExt cx="812800" cy="812800"/>
          </a:xfrm>
        </p:grpSpPr>
        <p:sp>
          <p:nvSpPr>
            <p:cNvPr id="1841" name="Google Shape;1841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3" name="Google Shape;1843;p40"/>
          <p:cNvGrpSpPr/>
          <p:nvPr/>
        </p:nvGrpSpPr>
        <p:grpSpPr>
          <a:xfrm>
            <a:off x="5045945" y="3449601"/>
            <a:ext cx="987064" cy="987064"/>
            <a:chOff x="0" y="0"/>
            <a:chExt cx="812800" cy="812800"/>
          </a:xfrm>
        </p:grpSpPr>
        <p:sp>
          <p:nvSpPr>
            <p:cNvPr id="1844" name="Google Shape;1844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6" name="Google Shape;1846;p40"/>
          <p:cNvSpPr txBox="1"/>
          <p:nvPr/>
        </p:nvSpPr>
        <p:spPr>
          <a:xfrm>
            <a:off x="514350" y="905275"/>
            <a:ext cx="727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Project Development - Highlights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40"/>
          <p:cNvSpPr txBox="1"/>
          <p:nvPr/>
        </p:nvSpPr>
        <p:spPr>
          <a:xfrm>
            <a:off x="1717085" y="1955182"/>
            <a:ext cx="194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Architecture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40"/>
          <p:cNvSpPr txBox="1"/>
          <p:nvPr/>
        </p:nvSpPr>
        <p:spPr>
          <a:xfrm>
            <a:off x="6231771" y="1955170"/>
            <a:ext cx="239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Front-end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40"/>
          <p:cNvSpPr txBox="1"/>
          <p:nvPr/>
        </p:nvSpPr>
        <p:spPr>
          <a:xfrm>
            <a:off x="1780274" y="3585450"/>
            <a:ext cx="218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Back-end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40"/>
          <p:cNvSpPr txBox="1"/>
          <p:nvPr/>
        </p:nvSpPr>
        <p:spPr>
          <a:xfrm>
            <a:off x="6231776" y="3585459"/>
            <a:ext cx="220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Vision</a:t>
            </a: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40"/>
          <p:cNvSpPr txBox="1"/>
          <p:nvPr/>
        </p:nvSpPr>
        <p:spPr>
          <a:xfrm>
            <a:off x="1717099" y="2376275"/>
            <a:ext cx="187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Decision Architecture, Models and Agents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40"/>
          <p:cNvSpPr txBox="1"/>
          <p:nvPr/>
        </p:nvSpPr>
        <p:spPr>
          <a:xfrm>
            <a:off x="6279726" y="2380298"/>
            <a:ext cx="176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Branding, Logos and User Interface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40"/>
          <p:cNvSpPr txBox="1"/>
          <p:nvPr/>
        </p:nvSpPr>
        <p:spPr>
          <a:xfrm>
            <a:off x="1717085" y="3937455"/>
            <a:ext cx="194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Database, Payloads and Schema Design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40"/>
          <p:cNvSpPr txBox="1"/>
          <p:nvPr/>
        </p:nvSpPr>
        <p:spPr>
          <a:xfrm>
            <a:off x="6279726" y="3924083"/>
            <a:ext cx="194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Ingredient &amp; Pantry Engine &amp; Architecture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5" name="Google Shape;1855;p40"/>
          <p:cNvGrpSpPr/>
          <p:nvPr/>
        </p:nvGrpSpPr>
        <p:grpSpPr>
          <a:xfrm>
            <a:off x="2701063" y="514350"/>
            <a:ext cx="1557304" cy="40020"/>
            <a:chOff x="0" y="0"/>
            <a:chExt cx="4152812" cy="106721"/>
          </a:xfrm>
        </p:grpSpPr>
        <p:grpSp>
          <p:nvGrpSpPr>
            <p:cNvPr id="1856" name="Google Shape;1856;p40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857" name="Google Shape;1857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9" name="Google Shape;1859;p40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860" name="Google Shape;1860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2" name="Google Shape;1862;p40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863" name="Google Shape;1863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5" name="Google Shape;1865;p40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866" name="Google Shape;1866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8" name="Google Shape;1868;p40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869" name="Google Shape;1869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1" name="Google Shape;1871;p40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872" name="Google Shape;1872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4" name="Google Shape;1874;p40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875" name="Google Shape;1875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7" name="Google Shape;1877;p40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878" name="Google Shape;1878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0" name="Google Shape;1880;p40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881" name="Google Shape;1881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3" name="Google Shape;1883;p40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884" name="Google Shape;1884;p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886" name="Google Shape;188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988" y="1988452"/>
            <a:ext cx="487713" cy="7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104" y="3585448"/>
            <a:ext cx="623500" cy="62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7731" y="3637463"/>
            <a:ext cx="623500" cy="61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7725" y="2013288"/>
            <a:ext cx="623500" cy="7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8375" y="693668"/>
            <a:ext cx="2475431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40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2" name="Google Shape;1892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7" name="Google Shape;1897;p41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898" name="Google Shape;1898;p41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1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0" name="Google Shape;1900;p41"/>
          <p:cNvSpPr txBox="1"/>
          <p:nvPr/>
        </p:nvSpPr>
        <p:spPr>
          <a:xfrm>
            <a:off x="370975" y="721226"/>
            <a:ext cx="252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Architecture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1" name="Google Shape;19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41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41"/>
          <p:cNvSpPr txBox="1"/>
          <p:nvPr/>
        </p:nvSpPr>
        <p:spPr>
          <a:xfrm>
            <a:off x="553700" y="177800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Highlights: 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Repository Restructure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JSON Payloads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User Authentication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04" name="Google Shape;19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396" y="590962"/>
            <a:ext cx="5533628" cy="39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5"/>
          <p:cNvGrpSpPr/>
          <p:nvPr/>
        </p:nvGrpSpPr>
        <p:grpSpPr>
          <a:xfrm rot="10800000">
            <a:off x="0" y="0"/>
            <a:ext cx="9144000" cy="5215831"/>
            <a:chOff x="0" y="-38100"/>
            <a:chExt cx="4816593" cy="2747433"/>
          </a:xfrm>
        </p:grpSpPr>
        <p:sp>
          <p:nvSpPr>
            <p:cNvPr id="155" name="Google Shape;155;p1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7" name="Google Shape;1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7176"/>
            <a:ext cx="113634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/>
          <p:nvPr/>
        </p:nvSpPr>
        <p:spPr>
          <a:xfrm>
            <a:off x="514350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3363404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6213984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15"/>
          <p:cNvGrpSpPr/>
          <p:nvPr/>
        </p:nvGrpSpPr>
        <p:grpSpPr>
          <a:xfrm>
            <a:off x="523549" y="1600206"/>
            <a:ext cx="2320986" cy="1568737"/>
            <a:chOff x="0" y="-190500"/>
            <a:chExt cx="1222577" cy="826331"/>
          </a:xfrm>
        </p:grpSpPr>
        <p:sp>
          <p:nvSpPr>
            <p:cNvPr id="162" name="Google Shape;162;p15"/>
            <p:cNvSpPr/>
            <p:nvPr/>
          </p:nvSpPr>
          <p:spPr>
            <a:xfrm>
              <a:off x="0" y="0"/>
              <a:ext cx="1222577" cy="635831"/>
            </a:xfrm>
            <a:custGeom>
              <a:rect b="b" l="l" r="r" t="t"/>
              <a:pathLst>
                <a:path extrusionOk="0" h="635831" w="1222577">
                  <a:moveTo>
                    <a:pt x="133425" y="0"/>
                  </a:moveTo>
                  <a:lnTo>
                    <a:pt x="1089152" y="0"/>
                  </a:lnTo>
                  <a:cubicBezTo>
                    <a:pt x="1124539" y="0"/>
                    <a:pt x="1158476" y="14057"/>
                    <a:pt x="1183498" y="39079"/>
                  </a:cubicBezTo>
                  <a:cubicBezTo>
                    <a:pt x="1208520" y="64101"/>
                    <a:pt x="1222577" y="98038"/>
                    <a:pt x="1222577" y="133425"/>
                  </a:cubicBezTo>
                  <a:lnTo>
                    <a:pt x="1222577" y="502406"/>
                  </a:lnTo>
                  <a:cubicBezTo>
                    <a:pt x="1222577" y="537793"/>
                    <a:pt x="1208520" y="571730"/>
                    <a:pt x="1183498" y="596752"/>
                  </a:cubicBezTo>
                  <a:cubicBezTo>
                    <a:pt x="1158476" y="621774"/>
                    <a:pt x="1124539" y="635831"/>
                    <a:pt x="1089152" y="635831"/>
                  </a:cubicBezTo>
                  <a:lnTo>
                    <a:pt x="133425" y="635831"/>
                  </a:lnTo>
                  <a:cubicBezTo>
                    <a:pt x="98038" y="635831"/>
                    <a:pt x="64101" y="621774"/>
                    <a:pt x="39079" y="596752"/>
                  </a:cubicBezTo>
                  <a:cubicBezTo>
                    <a:pt x="14057" y="571730"/>
                    <a:pt x="0" y="537793"/>
                    <a:pt x="0" y="502406"/>
                  </a:cubicBezTo>
                  <a:lnTo>
                    <a:pt x="0" y="133425"/>
                  </a:lnTo>
                  <a:cubicBezTo>
                    <a:pt x="0" y="98038"/>
                    <a:pt x="14057" y="64101"/>
                    <a:pt x="39079" y="39079"/>
                  </a:cubicBezTo>
                  <a:cubicBezTo>
                    <a:pt x="64101" y="14057"/>
                    <a:pt x="98038" y="0"/>
                    <a:pt x="133425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0" y="-190500"/>
              <a:ext cx="1222577" cy="82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15"/>
          <p:cNvGrpSpPr/>
          <p:nvPr/>
        </p:nvGrpSpPr>
        <p:grpSpPr>
          <a:xfrm>
            <a:off x="3360167" y="1600206"/>
            <a:ext cx="2420429" cy="1568737"/>
            <a:chOff x="0" y="-190500"/>
            <a:chExt cx="1274959" cy="826331"/>
          </a:xfrm>
        </p:grpSpPr>
        <p:sp>
          <p:nvSpPr>
            <p:cNvPr id="165" name="Google Shape;165;p15"/>
            <p:cNvSpPr/>
            <p:nvPr/>
          </p:nvSpPr>
          <p:spPr>
            <a:xfrm>
              <a:off x="0" y="0"/>
              <a:ext cx="1274959" cy="635831"/>
            </a:xfrm>
            <a:custGeom>
              <a:rect b="b" l="l" r="r" t="t"/>
              <a:pathLst>
                <a:path extrusionOk="0" h="635831" w="1274959">
                  <a:moveTo>
                    <a:pt x="127943" y="0"/>
                  </a:moveTo>
                  <a:lnTo>
                    <a:pt x="1147016" y="0"/>
                  </a:lnTo>
                  <a:cubicBezTo>
                    <a:pt x="1180948" y="0"/>
                    <a:pt x="1213491" y="13480"/>
                    <a:pt x="1237485" y="37474"/>
                  </a:cubicBezTo>
                  <a:cubicBezTo>
                    <a:pt x="1261479" y="61468"/>
                    <a:pt x="1274959" y="94010"/>
                    <a:pt x="1274959" y="127943"/>
                  </a:cubicBezTo>
                  <a:lnTo>
                    <a:pt x="1274959" y="507888"/>
                  </a:lnTo>
                  <a:cubicBezTo>
                    <a:pt x="1274959" y="578549"/>
                    <a:pt x="1217677" y="635831"/>
                    <a:pt x="1147016" y="635831"/>
                  </a:cubicBezTo>
                  <a:lnTo>
                    <a:pt x="127943" y="635831"/>
                  </a:lnTo>
                  <a:cubicBezTo>
                    <a:pt x="94010" y="635831"/>
                    <a:pt x="61468" y="622351"/>
                    <a:pt x="37474" y="598357"/>
                  </a:cubicBezTo>
                  <a:cubicBezTo>
                    <a:pt x="13480" y="574363"/>
                    <a:pt x="0" y="541821"/>
                    <a:pt x="0" y="507888"/>
                  </a:cubicBezTo>
                  <a:lnTo>
                    <a:pt x="0" y="127943"/>
                  </a:lnTo>
                  <a:cubicBezTo>
                    <a:pt x="0" y="57282"/>
                    <a:pt x="57282" y="0"/>
                    <a:pt x="12794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 txBox="1"/>
            <p:nvPr/>
          </p:nvSpPr>
          <p:spPr>
            <a:xfrm>
              <a:off x="0" y="-190500"/>
              <a:ext cx="1274959" cy="82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6213983" y="1600206"/>
            <a:ext cx="2411189" cy="1568737"/>
            <a:chOff x="0" y="-190500"/>
            <a:chExt cx="1270091" cy="826331"/>
          </a:xfrm>
        </p:grpSpPr>
        <p:sp>
          <p:nvSpPr>
            <p:cNvPr id="168" name="Google Shape;168;p15"/>
            <p:cNvSpPr/>
            <p:nvPr/>
          </p:nvSpPr>
          <p:spPr>
            <a:xfrm>
              <a:off x="0" y="0"/>
              <a:ext cx="1270091" cy="635831"/>
            </a:xfrm>
            <a:custGeom>
              <a:rect b="b" l="l" r="r" t="t"/>
              <a:pathLst>
                <a:path extrusionOk="0" h="635831" w="1270091">
                  <a:moveTo>
                    <a:pt x="128433" y="0"/>
                  </a:moveTo>
                  <a:lnTo>
                    <a:pt x="1141658" y="0"/>
                  </a:lnTo>
                  <a:cubicBezTo>
                    <a:pt x="1212590" y="0"/>
                    <a:pt x="1270091" y="57502"/>
                    <a:pt x="1270091" y="128433"/>
                  </a:cubicBezTo>
                  <a:lnTo>
                    <a:pt x="1270091" y="507398"/>
                  </a:lnTo>
                  <a:cubicBezTo>
                    <a:pt x="1270091" y="578329"/>
                    <a:pt x="1212590" y="635831"/>
                    <a:pt x="1141658" y="635831"/>
                  </a:cubicBezTo>
                  <a:lnTo>
                    <a:pt x="128433" y="635831"/>
                  </a:lnTo>
                  <a:cubicBezTo>
                    <a:pt x="57502" y="635831"/>
                    <a:pt x="0" y="578329"/>
                    <a:pt x="0" y="507398"/>
                  </a:cubicBezTo>
                  <a:lnTo>
                    <a:pt x="0" y="128433"/>
                  </a:lnTo>
                  <a:cubicBezTo>
                    <a:pt x="0" y="57502"/>
                    <a:pt x="57502" y="0"/>
                    <a:pt x="12843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 txBox="1"/>
            <p:nvPr/>
          </p:nvSpPr>
          <p:spPr>
            <a:xfrm>
              <a:off x="0" y="-190500"/>
              <a:ext cx="1270091" cy="82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5"/>
          <p:cNvGrpSpPr/>
          <p:nvPr/>
        </p:nvGrpSpPr>
        <p:grpSpPr>
          <a:xfrm>
            <a:off x="341895" y="1662893"/>
            <a:ext cx="926252" cy="926253"/>
            <a:chOff x="0" y="0"/>
            <a:chExt cx="812800" cy="812800"/>
          </a:xfrm>
        </p:grpSpPr>
        <p:sp>
          <p:nvSpPr>
            <p:cNvPr id="171" name="Google Shape;171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5"/>
          <p:cNvSpPr/>
          <p:nvPr/>
        </p:nvSpPr>
        <p:spPr>
          <a:xfrm>
            <a:off x="376644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448016" y="1769014"/>
            <a:ext cx="714010" cy="714010"/>
            <a:chOff x="0" y="0"/>
            <a:chExt cx="812800" cy="812800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5"/>
          <p:cNvGrpSpPr/>
          <p:nvPr/>
        </p:nvGrpSpPr>
        <p:grpSpPr>
          <a:xfrm>
            <a:off x="3277922" y="1662893"/>
            <a:ext cx="926253" cy="926253"/>
            <a:chOff x="0" y="0"/>
            <a:chExt cx="812800" cy="812800"/>
          </a:xfrm>
        </p:grpSpPr>
        <p:sp>
          <p:nvSpPr>
            <p:cNvPr id="178" name="Google Shape;178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5"/>
          <p:cNvSpPr/>
          <p:nvPr/>
        </p:nvSpPr>
        <p:spPr>
          <a:xfrm>
            <a:off x="3312672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15"/>
          <p:cNvGrpSpPr/>
          <p:nvPr/>
        </p:nvGrpSpPr>
        <p:grpSpPr>
          <a:xfrm>
            <a:off x="3384043" y="1769014"/>
            <a:ext cx="714010" cy="714010"/>
            <a:chOff x="0" y="0"/>
            <a:chExt cx="812800" cy="812800"/>
          </a:xfrm>
        </p:grpSpPr>
        <p:sp>
          <p:nvSpPr>
            <p:cNvPr id="182" name="Google Shape;182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5"/>
          <p:cNvGrpSpPr/>
          <p:nvPr/>
        </p:nvGrpSpPr>
        <p:grpSpPr>
          <a:xfrm>
            <a:off x="6128259" y="1662893"/>
            <a:ext cx="926253" cy="926253"/>
            <a:chOff x="0" y="0"/>
            <a:chExt cx="812800" cy="812800"/>
          </a:xfrm>
        </p:grpSpPr>
        <p:sp>
          <p:nvSpPr>
            <p:cNvPr id="185" name="Google Shape;18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5"/>
          <p:cNvSpPr/>
          <p:nvPr/>
        </p:nvSpPr>
        <p:spPr>
          <a:xfrm>
            <a:off x="6163008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15"/>
          <p:cNvGrpSpPr/>
          <p:nvPr/>
        </p:nvGrpSpPr>
        <p:grpSpPr>
          <a:xfrm>
            <a:off x="6234380" y="1769014"/>
            <a:ext cx="714010" cy="714010"/>
            <a:chOff x="0" y="0"/>
            <a:chExt cx="812800" cy="812800"/>
          </a:xfrm>
        </p:grpSpPr>
        <p:sp>
          <p:nvSpPr>
            <p:cNvPr id="189" name="Google Shape;189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15"/>
          <p:cNvGrpSpPr/>
          <p:nvPr/>
        </p:nvGrpSpPr>
        <p:grpSpPr>
          <a:xfrm>
            <a:off x="1179700" y="565093"/>
            <a:ext cx="1557298" cy="40014"/>
            <a:chOff x="0" y="0"/>
            <a:chExt cx="4152794" cy="106703"/>
          </a:xfrm>
        </p:grpSpPr>
        <p:grpSp>
          <p:nvGrpSpPr>
            <p:cNvPr id="192" name="Google Shape;192;p15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93" name="Google Shape;19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5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96" name="Google Shape;19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5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99" name="Google Shape;19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5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202" name="Google Shape;20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5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205" name="Google Shape;20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5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208" name="Google Shape;20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5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211" name="Google Shape;21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5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214" name="Google Shape;21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5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217" name="Google Shape;21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5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220" name="Google Shape;22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2" name="Google Shape;222;p15"/>
          <p:cNvGrpSpPr/>
          <p:nvPr/>
        </p:nvGrpSpPr>
        <p:grpSpPr>
          <a:xfrm>
            <a:off x="5546777" y="4742661"/>
            <a:ext cx="1557298" cy="40014"/>
            <a:chOff x="0" y="0"/>
            <a:chExt cx="4152794" cy="106703"/>
          </a:xfrm>
        </p:grpSpPr>
        <p:grpSp>
          <p:nvGrpSpPr>
            <p:cNvPr id="223" name="Google Shape;223;p15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224" name="Google Shape;22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5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5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233" name="Google Shape;23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15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236" name="Google Shape;23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15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239" name="Google Shape;23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5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5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245" name="Google Shape;24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15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248" name="Google Shape;24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15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251" name="Google Shape;25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3" name="Google Shape;253;p15"/>
          <p:cNvSpPr txBox="1"/>
          <p:nvPr/>
        </p:nvSpPr>
        <p:spPr>
          <a:xfrm>
            <a:off x="453386" y="949218"/>
            <a:ext cx="8237229" cy="538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Key Architecture Components Overview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883695" y="2714974"/>
            <a:ext cx="1579411" cy="258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The Pantry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 txBox="1"/>
          <p:nvPr/>
        </p:nvSpPr>
        <p:spPr>
          <a:xfrm>
            <a:off x="3422202" y="2714974"/>
            <a:ext cx="2299595" cy="258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The Recommendation Agent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6213983" y="2714974"/>
            <a:ext cx="2448773" cy="258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The Recipe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698584" y="3402306"/>
            <a:ext cx="20487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A personalized list of key ingredients, food items and available staples you have in home 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 txBox="1"/>
          <p:nvPr/>
        </p:nvSpPr>
        <p:spPr>
          <a:xfrm>
            <a:off x="3579943" y="3402306"/>
            <a:ext cx="1966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The agent that reviews your Panty, stored recipes and preferences to recommend the perfect meal.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5"/>
          <p:cNvSpPr txBox="1"/>
          <p:nvPr/>
        </p:nvSpPr>
        <p:spPr>
          <a:xfrm>
            <a:off x="6506109" y="3402306"/>
            <a:ext cx="18982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The suggested recipes you can make based upon set categories such as Best Match, Simplest or Quickest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65019" y="4182729"/>
            <a:ext cx="2048725" cy="81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656" y="1823926"/>
            <a:ext cx="430750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01142" y="1871465"/>
            <a:ext cx="505100" cy="54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0088" y="1807687"/>
            <a:ext cx="487713" cy="50918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5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9" name="Google Shape;1909;p42"/>
          <p:cNvGrpSpPr/>
          <p:nvPr/>
        </p:nvGrpSpPr>
        <p:grpSpPr>
          <a:xfrm rot="10800000">
            <a:off x="94" y="-36110"/>
            <a:ext cx="9143818" cy="5215727"/>
            <a:chOff x="0" y="-38100"/>
            <a:chExt cx="4816592" cy="2747433"/>
          </a:xfrm>
        </p:grpSpPr>
        <p:sp>
          <p:nvSpPr>
            <p:cNvPr id="1910" name="Google Shape;1910;p42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2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2" name="Google Shape;1912;p42"/>
          <p:cNvSpPr txBox="1"/>
          <p:nvPr/>
        </p:nvSpPr>
        <p:spPr>
          <a:xfrm>
            <a:off x="403475" y="631276"/>
            <a:ext cx="252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FRONT-END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3" name="Google Shape;19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42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42"/>
          <p:cNvSpPr txBox="1"/>
          <p:nvPr/>
        </p:nvSpPr>
        <p:spPr>
          <a:xfrm>
            <a:off x="496275" y="1888600"/>
            <a:ext cx="30000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Highlights: 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Design Layout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Recipe Collection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Recipe Card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16" name="Google Shape;19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074" y="86800"/>
            <a:ext cx="5751226" cy="42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000" y="1517326"/>
            <a:ext cx="5174800" cy="32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43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923" name="Google Shape;1923;p43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3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5" name="Google Shape;1925;p43"/>
          <p:cNvSpPr txBox="1"/>
          <p:nvPr/>
        </p:nvSpPr>
        <p:spPr>
          <a:xfrm>
            <a:off x="370975" y="656288"/>
            <a:ext cx="2529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Back-end Database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43"/>
          <p:cNvSpPr txBox="1"/>
          <p:nvPr/>
        </p:nvSpPr>
        <p:spPr>
          <a:xfrm>
            <a:off x="443100" y="1916450"/>
            <a:ext cx="30000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Highlights: 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Table Population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Recipe Table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Recipe Info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Account Info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7" name="Google Shape;19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43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9" name="Google Shape;19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198" y="157450"/>
            <a:ext cx="4835075" cy="40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00" y="3400650"/>
            <a:ext cx="6602976" cy="13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" name="Google Shape;1935;p44"/>
          <p:cNvGrpSpPr/>
          <p:nvPr/>
        </p:nvGrpSpPr>
        <p:grpSpPr>
          <a:xfrm rot="10800000">
            <a:off x="-300" y="102"/>
            <a:ext cx="9144300" cy="5215727"/>
            <a:chOff x="0" y="-38100"/>
            <a:chExt cx="4816592" cy="2747433"/>
          </a:xfrm>
        </p:grpSpPr>
        <p:sp>
          <p:nvSpPr>
            <p:cNvPr id="1936" name="Google Shape;1936;p4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4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38" name="Google Shape;19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53450" y="76201"/>
            <a:ext cx="11342956" cy="513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94" y="1467111"/>
            <a:ext cx="430750" cy="358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2713" y="508063"/>
            <a:ext cx="2485398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44"/>
          <p:cNvSpPr txBox="1"/>
          <p:nvPr/>
        </p:nvSpPr>
        <p:spPr>
          <a:xfrm>
            <a:off x="320275" y="555475"/>
            <a:ext cx="483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Vision Progress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2" name="Google Shape;1942;p44"/>
          <p:cNvGrpSpPr/>
          <p:nvPr/>
        </p:nvGrpSpPr>
        <p:grpSpPr>
          <a:xfrm>
            <a:off x="3964471" y="693459"/>
            <a:ext cx="1557304" cy="40020"/>
            <a:chOff x="0" y="0"/>
            <a:chExt cx="4152812" cy="106721"/>
          </a:xfrm>
        </p:grpSpPr>
        <p:grpSp>
          <p:nvGrpSpPr>
            <p:cNvPr id="1943" name="Google Shape;1943;p44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944" name="Google Shape;1944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6" name="Google Shape;1946;p44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947" name="Google Shape;1947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9" name="Google Shape;1949;p44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950" name="Google Shape;1950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2" name="Google Shape;1952;p44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953" name="Google Shape;1953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5" name="Google Shape;1955;p44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956" name="Google Shape;1956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8" name="Google Shape;1958;p44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959" name="Google Shape;1959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1" name="Google Shape;1961;p44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962" name="Google Shape;1962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4" name="Google Shape;1964;p44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965" name="Google Shape;1965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7" name="Google Shape;1967;p44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968" name="Google Shape;1968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0" name="Google Shape;1970;p44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971" name="Google Shape;1971;p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4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73" name="Google Shape;1973;p44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4" name="Google Shape;197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5" name="Google Shape;1975;p44"/>
          <p:cNvGrpSpPr/>
          <p:nvPr/>
        </p:nvGrpSpPr>
        <p:grpSpPr>
          <a:xfrm>
            <a:off x="629929" y="1176008"/>
            <a:ext cx="6253414" cy="3829603"/>
            <a:chOff x="3267775" y="873725"/>
            <a:chExt cx="5782702" cy="3676301"/>
          </a:xfrm>
        </p:grpSpPr>
        <p:pic>
          <p:nvPicPr>
            <p:cNvPr id="1976" name="Google Shape;1976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67775" y="873725"/>
              <a:ext cx="5782702" cy="3676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7" name="Google Shape;1977;p44"/>
            <p:cNvSpPr txBox="1"/>
            <p:nvPr/>
          </p:nvSpPr>
          <p:spPr>
            <a:xfrm>
              <a:off x="4946850" y="1919125"/>
              <a:ext cx="34107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2"/>
                  </a:solidFill>
                </a:rPr>
                <a:t>“Bottle of broccoli”</a:t>
              </a:r>
              <a:endParaRPr i="1" sz="1800">
                <a:solidFill>
                  <a:schemeClr val="lt2"/>
                </a:solidFill>
              </a:endParaRPr>
            </a:p>
          </p:txBody>
        </p:sp>
        <p:sp>
          <p:nvSpPr>
            <p:cNvPr id="1978" name="Google Shape;1978;p44"/>
            <p:cNvSpPr txBox="1"/>
            <p:nvPr/>
          </p:nvSpPr>
          <p:spPr>
            <a:xfrm>
              <a:off x="4908450" y="1543975"/>
              <a:ext cx="34107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2"/>
                  </a:solidFill>
                </a:rPr>
                <a:t>“Bottle of carrot”</a:t>
              </a:r>
              <a:endParaRPr i="1" sz="1800">
                <a:solidFill>
                  <a:schemeClr val="lt2"/>
                </a:solidFill>
              </a:endParaRPr>
            </a:p>
          </p:txBody>
        </p:sp>
        <p:sp>
          <p:nvSpPr>
            <p:cNvPr id="1979" name="Google Shape;1979;p44"/>
            <p:cNvSpPr txBox="1"/>
            <p:nvPr/>
          </p:nvSpPr>
          <p:spPr>
            <a:xfrm>
              <a:off x="4946850" y="2342025"/>
              <a:ext cx="34107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2"/>
                  </a:solidFill>
                </a:rPr>
                <a:t>“Bottle of carrots”</a:t>
              </a:r>
              <a:endParaRPr i="1" sz="1800">
                <a:solidFill>
                  <a:schemeClr val="lt2"/>
                </a:solidFill>
              </a:endParaRPr>
            </a:p>
          </p:txBody>
        </p:sp>
        <p:sp>
          <p:nvSpPr>
            <p:cNvPr id="1980" name="Google Shape;1980;p44"/>
            <p:cNvSpPr txBox="1"/>
            <p:nvPr/>
          </p:nvSpPr>
          <p:spPr>
            <a:xfrm>
              <a:off x="4876475" y="3277900"/>
              <a:ext cx="34107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2"/>
                  </a:solidFill>
                </a:rPr>
                <a:t>“Bottle of carrot”</a:t>
              </a:r>
              <a:endParaRPr i="1" sz="1800">
                <a:solidFill>
                  <a:schemeClr val="lt2"/>
                </a:solidFill>
              </a:endParaRPr>
            </a:p>
          </p:txBody>
        </p:sp>
        <p:sp>
          <p:nvSpPr>
            <p:cNvPr id="1981" name="Google Shape;1981;p44"/>
            <p:cNvSpPr txBox="1"/>
            <p:nvPr/>
          </p:nvSpPr>
          <p:spPr>
            <a:xfrm>
              <a:off x="4876475" y="3748125"/>
              <a:ext cx="34107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2"/>
                  </a:solidFill>
                </a:rPr>
                <a:t>“Bottle of broccoli”</a:t>
              </a:r>
              <a:endParaRPr i="1" sz="1800">
                <a:solidFill>
                  <a:schemeClr val="lt2"/>
                </a:solidFill>
              </a:endParaRPr>
            </a:p>
          </p:txBody>
        </p:sp>
        <p:cxnSp>
          <p:nvCxnSpPr>
            <p:cNvPr id="1982" name="Google Shape;1982;p44"/>
            <p:cNvCxnSpPr/>
            <p:nvPr/>
          </p:nvCxnSpPr>
          <p:spPr>
            <a:xfrm>
              <a:off x="4777875" y="1743700"/>
              <a:ext cx="299700" cy="46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3" name="Google Shape;1983;p44"/>
            <p:cNvCxnSpPr/>
            <p:nvPr/>
          </p:nvCxnSpPr>
          <p:spPr>
            <a:xfrm flipH="1" rot="10800000">
              <a:off x="4835375" y="2175775"/>
              <a:ext cx="265500" cy="20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4" name="Google Shape;1984;p44"/>
            <p:cNvCxnSpPr/>
            <p:nvPr/>
          </p:nvCxnSpPr>
          <p:spPr>
            <a:xfrm flipH="1" rot="10800000">
              <a:off x="4772900" y="3508275"/>
              <a:ext cx="265500" cy="51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5" name="Google Shape;1985;p44"/>
            <p:cNvCxnSpPr/>
            <p:nvPr/>
          </p:nvCxnSpPr>
          <p:spPr>
            <a:xfrm flipH="1" rot="10800000">
              <a:off x="4837925" y="2582350"/>
              <a:ext cx="260400" cy="31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6" name="Google Shape;1986;p44"/>
            <p:cNvCxnSpPr/>
            <p:nvPr/>
          </p:nvCxnSpPr>
          <p:spPr>
            <a:xfrm flipH="1" rot="10800000">
              <a:off x="4828575" y="3996675"/>
              <a:ext cx="198300" cy="19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987" name="Google Shape;198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3225" y="937166"/>
            <a:ext cx="3537324" cy="232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2" name="Google Shape;1992;p45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1993" name="Google Shape;1993;p4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95" name="Google Shape;19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1"/>
            <a:ext cx="11342956" cy="5134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p45"/>
          <p:cNvGrpSpPr/>
          <p:nvPr/>
        </p:nvGrpSpPr>
        <p:grpSpPr>
          <a:xfrm>
            <a:off x="638500" y="1884149"/>
            <a:ext cx="1652097" cy="1652097"/>
            <a:chOff x="0" y="0"/>
            <a:chExt cx="812800" cy="812800"/>
          </a:xfrm>
        </p:grpSpPr>
        <p:sp>
          <p:nvSpPr>
            <p:cNvPr id="1997" name="Google Shape;1997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9" name="Google Shape;1999;p45"/>
          <p:cNvGrpSpPr/>
          <p:nvPr/>
        </p:nvGrpSpPr>
        <p:grpSpPr>
          <a:xfrm>
            <a:off x="827777" y="2073427"/>
            <a:ext cx="1273495" cy="1273495"/>
            <a:chOff x="0" y="0"/>
            <a:chExt cx="812800" cy="812800"/>
          </a:xfrm>
        </p:grpSpPr>
        <p:sp>
          <p:nvSpPr>
            <p:cNvPr id="2000" name="Google Shape;2000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2" name="Google Shape;2002;p45"/>
          <p:cNvGrpSpPr/>
          <p:nvPr/>
        </p:nvGrpSpPr>
        <p:grpSpPr>
          <a:xfrm>
            <a:off x="3403298" y="1884149"/>
            <a:ext cx="1652097" cy="1652097"/>
            <a:chOff x="0" y="0"/>
            <a:chExt cx="812800" cy="812800"/>
          </a:xfrm>
        </p:grpSpPr>
        <p:sp>
          <p:nvSpPr>
            <p:cNvPr id="2003" name="Google Shape;2003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5" name="Google Shape;2005;p45"/>
          <p:cNvGrpSpPr/>
          <p:nvPr/>
        </p:nvGrpSpPr>
        <p:grpSpPr>
          <a:xfrm>
            <a:off x="3592575" y="2073427"/>
            <a:ext cx="1273495" cy="1273495"/>
            <a:chOff x="0" y="0"/>
            <a:chExt cx="812800" cy="812800"/>
          </a:xfrm>
        </p:grpSpPr>
        <p:sp>
          <p:nvSpPr>
            <p:cNvPr id="2006" name="Google Shape;2006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8" name="Google Shape;2008;p45"/>
          <p:cNvGrpSpPr/>
          <p:nvPr/>
        </p:nvGrpSpPr>
        <p:grpSpPr>
          <a:xfrm>
            <a:off x="6169786" y="1884149"/>
            <a:ext cx="1652097" cy="1652097"/>
            <a:chOff x="0" y="0"/>
            <a:chExt cx="812800" cy="812800"/>
          </a:xfrm>
        </p:grpSpPr>
        <p:sp>
          <p:nvSpPr>
            <p:cNvPr id="2009" name="Google Shape;2009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1" name="Google Shape;2011;p45"/>
          <p:cNvGrpSpPr/>
          <p:nvPr/>
        </p:nvGrpSpPr>
        <p:grpSpPr>
          <a:xfrm>
            <a:off x="6359063" y="2073427"/>
            <a:ext cx="1273495" cy="1273495"/>
            <a:chOff x="0" y="0"/>
            <a:chExt cx="812800" cy="812800"/>
          </a:xfrm>
        </p:grpSpPr>
        <p:sp>
          <p:nvSpPr>
            <p:cNvPr id="2012" name="Google Shape;2012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4" name="Google Shape;2014;p45"/>
          <p:cNvSpPr txBox="1"/>
          <p:nvPr/>
        </p:nvSpPr>
        <p:spPr>
          <a:xfrm>
            <a:off x="3294437" y="3672300"/>
            <a:ext cx="2274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Accuracy</a:t>
            </a: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 and Format for Vision Agent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45"/>
          <p:cNvSpPr txBox="1"/>
          <p:nvPr/>
        </p:nvSpPr>
        <p:spPr>
          <a:xfrm>
            <a:off x="3458776" y="4318497"/>
            <a:ext cx="1746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Problem:  How to we get consistent formatting in results?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6" name="Google Shape;2016;p45"/>
          <p:cNvSpPr txBox="1"/>
          <p:nvPr/>
        </p:nvSpPr>
        <p:spPr>
          <a:xfrm>
            <a:off x="690105" y="3662803"/>
            <a:ext cx="16530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Passing User Data to the Agent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45"/>
          <p:cNvSpPr txBox="1"/>
          <p:nvPr/>
        </p:nvSpPr>
        <p:spPr>
          <a:xfrm>
            <a:off x="690105" y="4309005"/>
            <a:ext cx="17625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Problem:  How do we get User Data to the Model Query?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45"/>
          <p:cNvSpPr txBox="1"/>
          <p:nvPr/>
        </p:nvSpPr>
        <p:spPr>
          <a:xfrm>
            <a:off x="6297550" y="3672300"/>
            <a:ext cx="1470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Managing User Credentials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45"/>
          <p:cNvSpPr txBox="1"/>
          <p:nvPr/>
        </p:nvSpPr>
        <p:spPr>
          <a:xfrm>
            <a:off x="6155199" y="4223105"/>
            <a:ext cx="1755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Problem:  How do we want to handle Username &amp; Passwords?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45"/>
          <p:cNvSpPr txBox="1"/>
          <p:nvPr/>
        </p:nvSpPr>
        <p:spPr>
          <a:xfrm>
            <a:off x="514350" y="1044675"/>
            <a:ext cx="516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Challenges This Week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45"/>
          <p:cNvSpPr txBox="1"/>
          <p:nvPr/>
        </p:nvSpPr>
        <p:spPr>
          <a:xfrm>
            <a:off x="1070611" y="2350417"/>
            <a:ext cx="88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45"/>
          <p:cNvSpPr txBox="1"/>
          <p:nvPr/>
        </p:nvSpPr>
        <p:spPr>
          <a:xfrm>
            <a:off x="3802816" y="2350417"/>
            <a:ext cx="103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02.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45"/>
          <p:cNvSpPr txBox="1"/>
          <p:nvPr/>
        </p:nvSpPr>
        <p:spPr>
          <a:xfrm>
            <a:off x="6540404" y="2345777"/>
            <a:ext cx="103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4" name="Google Shape;2024;p45"/>
          <p:cNvGrpSpPr/>
          <p:nvPr/>
        </p:nvGrpSpPr>
        <p:grpSpPr>
          <a:xfrm>
            <a:off x="2675763" y="619224"/>
            <a:ext cx="1557304" cy="40020"/>
            <a:chOff x="0" y="0"/>
            <a:chExt cx="4152812" cy="106721"/>
          </a:xfrm>
        </p:grpSpPr>
        <p:grpSp>
          <p:nvGrpSpPr>
            <p:cNvPr id="2025" name="Google Shape;2025;p4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026" name="Google Shape;2026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8" name="Google Shape;2028;p4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029" name="Google Shape;2029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1" name="Google Shape;2031;p4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032" name="Google Shape;2032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4" name="Google Shape;2034;p4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035" name="Google Shape;2035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7" name="Google Shape;2037;p4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038" name="Google Shape;2038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0" name="Google Shape;2040;p4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041" name="Google Shape;2041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3" name="Google Shape;2043;p4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044" name="Google Shape;2044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6" name="Google Shape;2046;p4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047" name="Google Shape;2047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9" name="Google Shape;2049;p4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050" name="Google Shape;2050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2" name="Google Shape;2052;p4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053" name="Google Shape;2053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4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5" name="Google Shape;205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1832" y="597944"/>
            <a:ext cx="2638312" cy="8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3763" y="1283163"/>
            <a:ext cx="487712" cy="334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088" y="1912513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5725" y="1918506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588" y="1918563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45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oogle Shape;2066;p46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2067" name="Google Shape;2067;p4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46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69" name="Google Shape;20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7176"/>
            <a:ext cx="113634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46"/>
          <p:cNvSpPr/>
          <p:nvPr/>
        </p:nvSpPr>
        <p:spPr>
          <a:xfrm>
            <a:off x="514350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46"/>
          <p:cNvSpPr/>
          <p:nvPr/>
        </p:nvSpPr>
        <p:spPr>
          <a:xfrm>
            <a:off x="3363404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46"/>
          <p:cNvSpPr/>
          <p:nvPr/>
        </p:nvSpPr>
        <p:spPr>
          <a:xfrm>
            <a:off x="6213983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3" name="Google Shape;2073;p46"/>
          <p:cNvGrpSpPr/>
          <p:nvPr/>
        </p:nvGrpSpPr>
        <p:grpSpPr>
          <a:xfrm>
            <a:off x="523549" y="1600213"/>
            <a:ext cx="2320940" cy="1568707"/>
            <a:chOff x="0" y="-190500"/>
            <a:chExt cx="1222577" cy="826331"/>
          </a:xfrm>
        </p:grpSpPr>
        <p:sp>
          <p:nvSpPr>
            <p:cNvPr id="2074" name="Google Shape;2074;p46"/>
            <p:cNvSpPr/>
            <p:nvPr/>
          </p:nvSpPr>
          <p:spPr>
            <a:xfrm>
              <a:off x="0" y="0"/>
              <a:ext cx="1222577" cy="635831"/>
            </a:xfrm>
            <a:custGeom>
              <a:rect b="b" l="l" r="r" t="t"/>
              <a:pathLst>
                <a:path extrusionOk="0" h="635831" w="1222577">
                  <a:moveTo>
                    <a:pt x="133425" y="0"/>
                  </a:moveTo>
                  <a:lnTo>
                    <a:pt x="1089152" y="0"/>
                  </a:lnTo>
                  <a:cubicBezTo>
                    <a:pt x="1124539" y="0"/>
                    <a:pt x="1158476" y="14057"/>
                    <a:pt x="1183498" y="39079"/>
                  </a:cubicBezTo>
                  <a:cubicBezTo>
                    <a:pt x="1208520" y="64101"/>
                    <a:pt x="1222577" y="98038"/>
                    <a:pt x="1222577" y="133425"/>
                  </a:cubicBezTo>
                  <a:lnTo>
                    <a:pt x="1222577" y="502406"/>
                  </a:lnTo>
                  <a:cubicBezTo>
                    <a:pt x="1222577" y="537793"/>
                    <a:pt x="1208520" y="571730"/>
                    <a:pt x="1183498" y="596752"/>
                  </a:cubicBezTo>
                  <a:cubicBezTo>
                    <a:pt x="1158476" y="621774"/>
                    <a:pt x="1124539" y="635831"/>
                    <a:pt x="1089152" y="635831"/>
                  </a:cubicBezTo>
                  <a:lnTo>
                    <a:pt x="133425" y="635831"/>
                  </a:lnTo>
                  <a:cubicBezTo>
                    <a:pt x="98038" y="635831"/>
                    <a:pt x="64101" y="621774"/>
                    <a:pt x="39079" y="596752"/>
                  </a:cubicBezTo>
                  <a:cubicBezTo>
                    <a:pt x="14057" y="571730"/>
                    <a:pt x="0" y="537793"/>
                    <a:pt x="0" y="502406"/>
                  </a:cubicBezTo>
                  <a:lnTo>
                    <a:pt x="0" y="133425"/>
                  </a:lnTo>
                  <a:cubicBezTo>
                    <a:pt x="0" y="98038"/>
                    <a:pt x="14057" y="64101"/>
                    <a:pt x="39079" y="39079"/>
                  </a:cubicBezTo>
                  <a:cubicBezTo>
                    <a:pt x="64101" y="14057"/>
                    <a:pt x="98038" y="0"/>
                    <a:pt x="133425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6"/>
            <p:cNvSpPr txBox="1"/>
            <p:nvPr/>
          </p:nvSpPr>
          <p:spPr>
            <a:xfrm>
              <a:off x="0" y="-190500"/>
              <a:ext cx="12225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6" name="Google Shape;2076;p46"/>
          <p:cNvGrpSpPr/>
          <p:nvPr/>
        </p:nvGrpSpPr>
        <p:grpSpPr>
          <a:xfrm>
            <a:off x="3360167" y="1600213"/>
            <a:ext cx="2420460" cy="1568707"/>
            <a:chOff x="0" y="-190500"/>
            <a:chExt cx="1275000" cy="826331"/>
          </a:xfrm>
        </p:grpSpPr>
        <p:sp>
          <p:nvSpPr>
            <p:cNvPr id="2077" name="Google Shape;2077;p46"/>
            <p:cNvSpPr/>
            <p:nvPr/>
          </p:nvSpPr>
          <p:spPr>
            <a:xfrm>
              <a:off x="0" y="0"/>
              <a:ext cx="1274959" cy="635831"/>
            </a:xfrm>
            <a:custGeom>
              <a:rect b="b" l="l" r="r" t="t"/>
              <a:pathLst>
                <a:path extrusionOk="0" h="635831" w="1274959">
                  <a:moveTo>
                    <a:pt x="127943" y="0"/>
                  </a:moveTo>
                  <a:lnTo>
                    <a:pt x="1147016" y="0"/>
                  </a:lnTo>
                  <a:cubicBezTo>
                    <a:pt x="1180948" y="0"/>
                    <a:pt x="1213491" y="13480"/>
                    <a:pt x="1237485" y="37474"/>
                  </a:cubicBezTo>
                  <a:cubicBezTo>
                    <a:pt x="1261479" y="61468"/>
                    <a:pt x="1274959" y="94010"/>
                    <a:pt x="1274959" y="127943"/>
                  </a:cubicBezTo>
                  <a:lnTo>
                    <a:pt x="1274959" y="507888"/>
                  </a:lnTo>
                  <a:cubicBezTo>
                    <a:pt x="1274959" y="578549"/>
                    <a:pt x="1217677" y="635831"/>
                    <a:pt x="1147016" y="635831"/>
                  </a:cubicBezTo>
                  <a:lnTo>
                    <a:pt x="127943" y="635831"/>
                  </a:lnTo>
                  <a:cubicBezTo>
                    <a:pt x="94010" y="635831"/>
                    <a:pt x="61468" y="622351"/>
                    <a:pt x="37474" y="598357"/>
                  </a:cubicBezTo>
                  <a:cubicBezTo>
                    <a:pt x="13480" y="574363"/>
                    <a:pt x="0" y="541821"/>
                    <a:pt x="0" y="507888"/>
                  </a:cubicBezTo>
                  <a:lnTo>
                    <a:pt x="0" y="127943"/>
                  </a:lnTo>
                  <a:cubicBezTo>
                    <a:pt x="0" y="57282"/>
                    <a:pt x="57282" y="0"/>
                    <a:pt x="12794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46"/>
            <p:cNvSpPr txBox="1"/>
            <p:nvPr/>
          </p:nvSpPr>
          <p:spPr>
            <a:xfrm>
              <a:off x="0" y="-190500"/>
              <a:ext cx="12750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9" name="Google Shape;2079;p46"/>
          <p:cNvGrpSpPr/>
          <p:nvPr/>
        </p:nvGrpSpPr>
        <p:grpSpPr>
          <a:xfrm>
            <a:off x="6213983" y="1600213"/>
            <a:ext cx="2411348" cy="1568707"/>
            <a:chOff x="0" y="-190500"/>
            <a:chExt cx="1270200" cy="826331"/>
          </a:xfrm>
        </p:grpSpPr>
        <p:sp>
          <p:nvSpPr>
            <p:cNvPr id="2080" name="Google Shape;2080;p46"/>
            <p:cNvSpPr/>
            <p:nvPr/>
          </p:nvSpPr>
          <p:spPr>
            <a:xfrm>
              <a:off x="0" y="0"/>
              <a:ext cx="1270091" cy="635831"/>
            </a:xfrm>
            <a:custGeom>
              <a:rect b="b" l="l" r="r" t="t"/>
              <a:pathLst>
                <a:path extrusionOk="0" h="635831" w="1270091">
                  <a:moveTo>
                    <a:pt x="128433" y="0"/>
                  </a:moveTo>
                  <a:lnTo>
                    <a:pt x="1141658" y="0"/>
                  </a:lnTo>
                  <a:cubicBezTo>
                    <a:pt x="1212590" y="0"/>
                    <a:pt x="1270091" y="57502"/>
                    <a:pt x="1270091" y="128433"/>
                  </a:cubicBezTo>
                  <a:lnTo>
                    <a:pt x="1270091" y="507398"/>
                  </a:lnTo>
                  <a:cubicBezTo>
                    <a:pt x="1270091" y="578329"/>
                    <a:pt x="1212590" y="635831"/>
                    <a:pt x="1141658" y="635831"/>
                  </a:cubicBezTo>
                  <a:lnTo>
                    <a:pt x="128433" y="635831"/>
                  </a:lnTo>
                  <a:cubicBezTo>
                    <a:pt x="57502" y="635831"/>
                    <a:pt x="0" y="578329"/>
                    <a:pt x="0" y="507398"/>
                  </a:cubicBezTo>
                  <a:lnTo>
                    <a:pt x="0" y="128433"/>
                  </a:lnTo>
                  <a:cubicBezTo>
                    <a:pt x="0" y="57502"/>
                    <a:pt x="57502" y="0"/>
                    <a:pt x="12843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6"/>
            <p:cNvSpPr txBox="1"/>
            <p:nvPr/>
          </p:nvSpPr>
          <p:spPr>
            <a:xfrm>
              <a:off x="0" y="-190500"/>
              <a:ext cx="12702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2" name="Google Shape;2082;p46"/>
          <p:cNvGrpSpPr/>
          <p:nvPr/>
        </p:nvGrpSpPr>
        <p:grpSpPr>
          <a:xfrm>
            <a:off x="341895" y="1662893"/>
            <a:ext cx="926267" cy="926267"/>
            <a:chOff x="0" y="0"/>
            <a:chExt cx="812800" cy="812800"/>
          </a:xfrm>
        </p:grpSpPr>
        <p:sp>
          <p:nvSpPr>
            <p:cNvPr id="2083" name="Google Shape;2083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5" name="Google Shape;2085;p46"/>
          <p:cNvSpPr/>
          <p:nvPr/>
        </p:nvSpPr>
        <p:spPr>
          <a:xfrm>
            <a:off x="376644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6" name="Google Shape;2086;p46"/>
          <p:cNvGrpSpPr/>
          <p:nvPr/>
        </p:nvGrpSpPr>
        <p:grpSpPr>
          <a:xfrm>
            <a:off x="448016" y="1769014"/>
            <a:ext cx="714045" cy="714045"/>
            <a:chOff x="0" y="0"/>
            <a:chExt cx="812800" cy="812800"/>
          </a:xfrm>
        </p:grpSpPr>
        <p:sp>
          <p:nvSpPr>
            <p:cNvPr id="2087" name="Google Shape;2087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9" name="Google Shape;2089;p46"/>
          <p:cNvGrpSpPr/>
          <p:nvPr/>
        </p:nvGrpSpPr>
        <p:grpSpPr>
          <a:xfrm>
            <a:off x="3277923" y="1662893"/>
            <a:ext cx="926267" cy="926267"/>
            <a:chOff x="0" y="0"/>
            <a:chExt cx="812800" cy="812800"/>
          </a:xfrm>
        </p:grpSpPr>
        <p:sp>
          <p:nvSpPr>
            <p:cNvPr id="2090" name="Google Shape;2090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2" name="Google Shape;2092;p46"/>
          <p:cNvSpPr/>
          <p:nvPr/>
        </p:nvSpPr>
        <p:spPr>
          <a:xfrm>
            <a:off x="3312672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3" name="Google Shape;2093;p46"/>
          <p:cNvGrpSpPr/>
          <p:nvPr/>
        </p:nvGrpSpPr>
        <p:grpSpPr>
          <a:xfrm>
            <a:off x="3384043" y="1769014"/>
            <a:ext cx="714045" cy="714045"/>
            <a:chOff x="0" y="0"/>
            <a:chExt cx="812800" cy="812800"/>
          </a:xfrm>
        </p:grpSpPr>
        <p:sp>
          <p:nvSpPr>
            <p:cNvPr id="2094" name="Google Shape;2094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6" name="Google Shape;2096;p46"/>
          <p:cNvGrpSpPr/>
          <p:nvPr/>
        </p:nvGrpSpPr>
        <p:grpSpPr>
          <a:xfrm>
            <a:off x="6128258" y="1662893"/>
            <a:ext cx="926267" cy="926267"/>
            <a:chOff x="0" y="0"/>
            <a:chExt cx="812800" cy="812800"/>
          </a:xfrm>
        </p:grpSpPr>
        <p:sp>
          <p:nvSpPr>
            <p:cNvPr id="2097" name="Google Shape;2097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9" name="Google Shape;2099;p46"/>
          <p:cNvSpPr/>
          <p:nvPr/>
        </p:nvSpPr>
        <p:spPr>
          <a:xfrm>
            <a:off x="6163008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0" name="Google Shape;2100;p46"/>
          <p:cNvGrpSpPr/>
          <p:nvPr/>
        </p:nvGrpSpPr>
        <p:grpSpPr>
          <a:xfrm>
            <a:off x="6234380" y="1769014"/>
            <a:ext cx="714045" cy="714045"/>
            <a:chOff x="0" y="0"/>
            <a:chExt cx="812800" cy="812800"/>
          </a:xfrm>
        </p:grpSpPr>
        <p:sp>
          <p:nvSpPr>
            <p:cNvPr id="2101" name="Google Shape;2101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3" name="Google Shape;2103;p46"/>
          <p:cNvGrpSpPr/>
          <p:nvPr/>
        </p:nvGrpSpPr>
        <p:grpSpPr>
          <a:xfrm>
            <a:off x="1179700" y="565093"/>
            <a:ext cx="1557304" cy="40020"/>
            <a:chOff x="0" y="0"/>
            <a:chExt cx="4152812" cy="106721"/>
          </a:xfrm>
        </p:grpSpPr>
        <p:grpSp>
          <p:nvGrpSpPr>
            <p:cNvPr id="2104" name="Google Shape;2104;p4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105" name="Google Shape;2105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7" name="Google Shape;2107;p4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108" name="Google Shape;2108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0" name="Google Shape;2110;p4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111" name="Google Shape;2111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3" name="Google Shape;2113;p4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114" name="Google Shape;2114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6" name="Google Shape;2116;p4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117" name="Google Shape;2117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9" name="Google Shape;2119;p4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120" name="Google Shape;2120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2" name="Google Shape;2122;p4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123" name="Google Shape;2123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5" name="Google Shape;2125;p4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126" name="Google Shape;2126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8" name="Google Shape;2128;p4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129" name="Google Shape;2129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1" name="Google Shape;2131;p4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132" name="Google Shape;2132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34" name="Google Shape;2134;p46"/>
          <p:cNvGrpSpPr/>
          <p:nvPr/>
        </p:nvGrpSpPr>
        <p:grpSpPr>
          <a:xfrm>
            <a:off x="5546777" y="4742661"/>
            <a:ext cx="1557304" cy="40020"/>
            <a:chOff x="0" y="0"/>
            <a:chExt cx="4152812" cy="106721"/>
          </a:xfrm>
        </p:grpSpPr>
        <p:grpSp>
          <p:nvGrpSpPr>
            <p:cNvPr id="2135" name="Google Shape;2135;p4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136" name="Google Shape;2136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8" name="Google Shape;2138;p4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139" name="Google Shape;2139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1" name="Google Shape;2141;p4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142" name="Google Shape;2142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4" name="Google Shape;2144;p4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145" name="Google Shape;2145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7" name="Google Shape;2147;p4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148" name="Google Shape;2148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0" name="Google Shape;2150;p4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151" name="Google Shape;2151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3" name="Google Shape;2153;p4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154" name="Google Shape;2154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6" name="Google Shape;2156;p4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157" name="Google Shape;2157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9" name="Google Shape;2159;p4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160" name="Google Shape;2160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2" name="Google Shape;2162;p4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163" name="Google Shape;2163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4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65" name="Google Shape;2165;p46"/>
          <p:cNvSpPr txBox="1"/>
          <p:nvPr/>
        </p:nvSpPr>
        <p:spPr>
          <a:xfrm>
            <a:off x="453385" y="949218"/>
            <a:ext cx="823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Next Steps for Week 47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46"/>
          <p:cNvSpPr txBox="1"/>
          <p:nvPr/>
        </p:nvSpPr>
        <p:spPr>
          <a:xfrm>
            <a:off x="883695" y="2714974"/>
            <a:ext cx="157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Front-end UI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46"/>
          <p:cNvSpPr txBox="1"/>
          <p:nvPr/>
        </p:nvSpPr>
        <p:spPr>
          <a:xfrm>
            <a:off x="3422203" y="2714974"/>
            <a:ext cx="229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System Integration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46"/>
          <p:cNvSpPr txBox="1"/>
          <p:nvPr/>
        </p:nvSpPr>
        <p:spPr>
          <a:xfrm>
            <a:off x="6213983" y="2714974"/>
            <a:ext cx="2448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Testing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46"/>
          <p:cNvSpPr txBox="1"/>
          <p:nvPr/>
        </p:nvSpPr>
        <p:spPr>
          <a:xfrm>
            <a:off x="698584" y="3402306"/>
            <a:ext cx="20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Add 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additional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user 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controls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and functionality.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46"/>
          <p:cNvSpPr txBox="1"/>
          <p:nvPr/>
        </p:nvSpPr>
        <p:spPr>
          <a:xfrm>
            <a:off x="3579943" y="3402306"/>
            <a:ext cx="19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Tie 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different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components of the application together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Google Shape;2171;p46"/>
          <p:cNvSpPr txBox="1"/>
          <p:nvPr/>
        </p:nvSpPr>
        <p:spPr>
          <a:xfrm>
            <a:off x="6506109" y="3402306"/>
            <a:ext cx="189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Validate key areas of operation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s, data and architecture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2" name="Google Shape;2172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65019" y="4182729"/>
            <a:ext cx="2048725" cy="81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656" y="1823926"/>
            <a:ext cx="430750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01142" y="1871465"/>
            <a:ext cx="505100" cy="54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0088" y="1807687"/>
            <a:ext cx="487713" cy="509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46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7" name="Google Shape;2177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47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2183" name="Google Shape;2183;p47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7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5" name="Google Shape;21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42956" cy="5134227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47"/>
          <p:cNvSpPr/>
          <p:nvPr/>
        </p:nvSpPr>
        <p:spPr>
          <a:xfrm>
            <a:off x="-3619848" y="-1686030"/>
            <a:ext cx="9653871" cy="9653870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7" name="Google Shape;218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99" y="1265848"/>
            <a:ext cx="635063" cy="331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49388" y="1719635"/>
            <a:ext cx="4526401" cy="3460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9" name="Google Shape;2189;p47"/>
          <p:cNvGrpSpPr/>
          <p:nvPr/>
        </p:nvGrpSpPr>
        <p:grpSpPr>
          <a:xfrm>
            <a:off x="6345417" y="4727622"/>
            <a:ext cx="1557304" cy="40020"/>
            <a:chOff x="0" y="0"/>
            <a:chExt cx="4152812" cy="106721"/>
          </a:xfrm>
        </p:grpSpPr>
        <p:grpSp>
          <p:nvGrpSpPr>
            <p:cNvPr id="2190" name="Google Shape;2190;p47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191" name="Google Shape;2191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3" name="Google Shape;2193;p47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194" name="Google Shape;2194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6" name="Google Shape;2196;p47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197" name="Google Shape;2197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9" name="Google Shape;2199;p47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200" name="Google Shape;2200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2" name="Google Shape;2202;p47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203" name="Google Shape;2203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5" name="Google Shape;2205;p47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206" name="Google Shape;2206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8" name="Google Shape;2208;p47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209" name="Google Shape;2209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1" name="Google Shape;2211;p47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212" name="Google Shape;2212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4" name="Google Shape;2214;p47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215" name="Google Shape;2215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7" name="Google Shape;2217;p47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218" name="Google Shape;2218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4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20" name="Google Shape;2220;p47"/>
          <p:cNvSpPr txBox="1"/>
          <p:nvPr/>
        </p:nvSpPr>
        <p:spPr>
          <a:xfrm>
            <a:off x="543850" y="686200"/>
            <a:ext cx="7919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Did You Know</a:t>
            </a: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: ‘Rachel Hutchings will lead the new Program’</a:t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21" name="Google Shape;2221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7025" y="604287"/>
            <a:ext cx="2709830" cy="8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47"/>
          <p:cNvSpPr txBox="1"/>
          <p:nvPr/>
        </p:nvSpPr>
        <p:spPr>
          <a:xfrm>
            <a:off x="221389" y="212234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3" name="Google Shape;222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7397" y="2315727"/>
            <a:ext cx="4681603" cy="10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7388" y="1429888"/>
            <a:ext cx="231457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47"/>
          <p:cNvSpPr txBox="1"/>
          <p:nvPr/>
        </p:nvSpPr>
        <p:spPr>
          <a:xfrm>
            <a:off x="3717300" y="3594725"/>
            <a:ext cx="46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1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https://www.ksl.com/article/51188081/utah-valley-university-launches-applied-artificial-intelligence-institute-ai-masters-program</a:t>
            </a:r>
            <a:endParaRPr b="1" sz="10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sz="10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1" name="Google Shape;2231;p48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2232" name="Google Shape;2232;p48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48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4" name="Google Shape;223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42956" cy="5134227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48"/>
          <p:cNvSpPr/>
          <p:nvPr/>
        </p:nvSpPr>
        <p:spPr>
          <a:xfrm>
            <a:off x="-3947375" y="-1361583"/>
            <a:ext cx="9653871" cy="9653871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6" name="Google Shape;223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398" y="2636700"/>
            <a:ext cx="638663" cy="332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2713" y="593670"/>
            <a:ext cx="2482576" cy="75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47587" y="904175"/>
            <a:ext cx="4906853" cy="3216889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48"/>
          <p:cNvSpPr txBox="1"/>
          <p:nvPr/>
        </p:nvSpPr>
        <p:spPr>
          <a:xfrm>
            <a:off x="4903619" y="1112570"/>
            <a:ext cx="299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0" name="Google Shape;2240;p48"/>
          <p:cNvGrpSpPr/>
          <p:nvPr/>
        </p:nvGrpSpPr>
        <p:grpSpPr>
          <a:xfrm>
            <a:off x="5244336" y="4629150"/>
            <a:ext cx="1557304" cy="40020"/>
            <a:chOff x="0" y="0"/>
            <a:chExt cx="4152812" cy="106721"/>
          </a:xfrm>
        </p:grpSpPr>
        <p:grpSp>
          <p:nvGrpSpPr>
            <p:cNvPr id="2241" name="Google Shape;2241;p48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242" name="Google Shape;2242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4" name="Google Shape;2244;p48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245" name="Google Shape;2245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7" name="Google Shape;2247;p48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248" name="Google Shape;2248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0" name="Google Shape;2250;p48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251" name="Google Shape;2251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3" name="Google Shape;2253;p48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254" name="Google Shape;2254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6" name="Google Shape;2256;p48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257" name="Google Shape;2257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9" name="Google Shape;2259;p48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260" name="Google Shape;2260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2" name="Google Shape;2262;p48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263" name="Google Shape;2263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5" name="Google Shape;2265;p48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266" name="Google Shape;2266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8" name="Google Shape;2268;p48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269" name="Google Shape;2269;p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4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271" name="Google Shape;2271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5038" y="649113"/>
            <a:ext cx="1941637" cy="16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48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" name="Google Shape;2278;p49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2279" name="Google Shape;2279;p49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9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81" name="Google Shape;22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7938" y="-964787"/>
            <a:ext cx="7145364" cy="714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96" y="36144"/>
            <a:ext cx="28955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025" y="453256"/>
            <a:ext cx="2638312" cy="8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9199" y="466894"/>
            <a:ext cx="4158834" cy="473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937155" y="0"/>
            <a:ext cx="28955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49"/>
          <p:cNvGrpSpPr/>
          <p:nvPr/>
        </p:nvGrpSpPr>
        <p:grpSpPr>
          <a:xfrm>
            <a:off x="930960" y="1046564"/>
            <a:ext cx="1923922" cy="166158"/>
            <a:chOff x="0" y="-43887"/>
            <a:chExt cx="5130458" cy="443088"/>
          </a:xfrm>
        </p:grpSpPr>
        <p:grpSp>
          <p:nvGrpSpPr>
            <p:cNvPr id="2287" name="Google Shape;2287;p49"/>
            <p:cNvGrpSpPr/>
            <p:nvPr/>
          </p:nvGrpSpPr>
          <p:grpSpPr>
            <a:xfrm>
              <a:off x="0" y="-43887"/>
              <a:ext cx="468132" cy="443088"/>
              <a:chOff x="0" y="-38100"/>
              <a:chExt cx="406400" cy="384658"/>
            </a:xfrm>
          </p:grpSpPr>
          <p:sp>
            <p:nvSpPr>
              <p:cNvPr id="2288" name="Google Shape;2288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0" name="Google Shape;2290;p49"/>
            <p:cNvGrpSpPr/>
            <p:nvPr/>
          </p:nvGrpSpPr>
          <p:grpSpPr>
            <a:xfrm>
              <a:off x="518036" y="-43887"/>
              <a:ext cx="468132" cy="443088"/>
              <a:chOff x="0" y="-38100"/>
              <a:chExt cx="406400" cy="384658"/>
            </a:xfrm>
          </p:grpSpPr>
          <p:sp>
            <p:nvSpPr>
              <p:cNvPr id="2291" name="Google Shape;2291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3" name="Google Shape;2293;p49"/>
            <p:cNvGrpSpPr/>
            <p:nvPr/>
          </p:nvGrpSpPr>
          <p:grpSpPr>
            <a:xfrm>
              <a:off x="1036072" y="-43887"/>
              <a:ext cx="468132" cy="443088"/>
              <a:chOff x="0" y="-38100"/>
              <a:chExt cx="406400" cy="384658"/>
            </a:xfrm>
          </p:grpSpPr>
          <p:sp>
            <p:nvSpPr>
              <p:cNvPr id="2294" name="Google Shape;2294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6" name="Google Shape;2296;p49"/>
            <p:cNvGrpSpPr/>
            <p:nvPr/>
          </p:nvGrpSpPr>
          <p:grpSpPr>
            <a:xfrm>
              <a:off x="1554109" y="-43887"/>
              <a:ext cx="468132" cy="443088"/>
              <a:chOff x="0" y="-38100"/>
              <a:chExt cx="406400" cy="384658"/>
            </a:xfrm>
          </p:grpSpPr>
          <p:sp>
            <p:nvSpPr>
              <p:cNvPr id="2297" name="Google Shape;2297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9" name="Google Shape;2299;p49"/>
            <p:cNvGrpSpPr/>
            <p:nvPr/>
          </p:nvGrpSpPr>
          <p:grpSpPr>
            <a:xfrm>
              <a:off x="2072145" y="-43887"/>
              <a:ext cx="468132" cy="443088"/>
              <a:chOff x="0" y="-38100"/>
              <a:chExt cx="406400" cy="384658"/>
            </a:xfrm>
          </p:grpSpPr>
          <p:sp>
            <p:nvSpPr>
              <p:cNvPr id="2300" name="Google Shape;2300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2" name="Google Shape;2302;p49"/>
            <p:cNvGrpSpPr/>
            <p:nvPr/>
          </p:nvGrpSpPr>
          <p:grpSpPr>
            <a:xfrm>
              <a:off x="2590181" y="-43887"/>
              <a:ext cx="468132" cy="443088"/>
              <a:chOff x="0" y="-38100"/>
              <a:chExt cx="406400" cy="384658"/>
            </a:xfrm>
          </p:grpSpPr>
          <p:sp>
            <p:nvSpPr>
              <p:cNvPr id="2303" name="Google Shape;2303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5" name="Google Shape;2305;p49"/>
            <p:cNvGrpSpPr/>
            <p:nvPr/>
          </p:nvGrpSpPr>
          <p:grpSpPr>
            <a:xfrm>
              <a:off x="3108217" y="-43887"/>
              <a:ext cx="468132" cy="443088"/>
              <a:chOff x="0" y="-38100"/>
              <a:chExt cx="406400" cy="384658"/>
            </a:xfrm>
          </p:grpSpPr>
          <p:sp>
            <p:nvSpPr>
              <p:cNvPr id="2306" name="Google Shape;2306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8" name="Google Shape;2308;p49"/>
            <p:cNvGrpSpPr/>
            <p:nvPr/>
          </p:nvGrpSpPr>
          <p:grpSpPr>
            <a:xfrm>
              <a:off x="3626253" y="-43887"/>
              <a:ext cx="468132" cy="443088"/>
              <a:chOff x="0" y="-38100"/>
              <a:chExt cx="406400" cy="384658"/>
            </a:xfrm>
          </p:grpSpPr>
          <p:sp>
            <p:nvSpPr>
              <p:cNvPr id="2309" name="Google Shape;2309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1" name="Google Shape;2311;p49"/>
            <p:cNvGrpSpPr/>
            <p:nvPr/>
          </p:nvGrpSpPr>
          <p:grpSpPr>
            <a:xfrm>
              <a:off x="4144290" y="-43887"/>
              <a:ext cx="468132" cy="443088"/>
              <a:chOff x="0" y="-38100"/>
              <a:chExt cx="406400" cy="384658"/>
            </a:xfrm>
          </p:grpSpPr>
          <p:sp>
            <p:nvSpPr>
              <p:cNvPr id="2312" name="Google Shape;2312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4" name="Google Shape;2314;p49"/>
            <p:cNvGrpSpPr/>
            <p:nvPr/>
          </p:nvGrpSpPr>
          <p:grpSpPr>
            <a:xfrm>
              <a:off x="4662326" y="-43887"/>
              <a:ext cx="468132" cy="443088"/>
              <a:chOff x="0" y="-38100"/>
              <a:chExt cx="406400" cy="384658"/>
            </a:xfrm>
          </p:grpSpPr>
          <p:sp>
            <p:nvSpPr>
              <p:cNvPr id="2315" name="Google Shape;2315;p4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4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17" name="Google Shape;2317;p49"/>
          <p:cNvGrpSpPr/>
          <p:nvPr/>
        </p:nvGrpSpPr>
        <p:grpSpPr>
          <a:xfrm>
            <a:off x="514350" y="3204761"/>
            <a:ext cx="1564701" cy="488648"/>
            <a:chOff x="0" y="-38100"/>
            <a:chExt cx="824221" cy="257400"/>
          </a:xfrm>
        </p:grpSpPr>
        <p:sp>
          <p:nvSpPr>
            <p:cNvPr id="2318" name="Google Shape;2318;p49"/>
            <p:cNvSpPr/>
            <p:nvPr/>
          </p:nvSpPr>
          <p:spPr>
            <a:xfrm>
              <a:off x="0" y="0"/>
              <a:ext cx="824221" cy="219175"/>
            </a:xfrm>
            <a:custGeom>
              <a:rect b="b" l="l" r="r" t="t"/>
              <a:pathLst>
                <a:path extrusionOk="0" h="219175" w="824221">
                  <a:moveTo>
                    <a:pt x="0" y="0"/>
                  </a:moveTo>
                  <a:lnTo>
                    <a:pt x="824221" y="0"/>
                  </a:lnTo>
                  <a:lnTo>
                    <a:pt x="824221" y="219175"/>
                  </a:lnTo>
                  <a:lnTo>
                    <a:pt x="0" y="219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1D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9"/>
            <p:cNvSpPr txBox="1"/>
            <p:nvPr/>
          </p:nvSpPr>
          <p:spPr>
            <a:xfrm>
              <a:off x="0" y="-38100"/>
              <a:ext cx="8241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0" name="Google Shape;2320;p49"/>
          <p:cNvSpPr txBox="1"/>
          <p:nvPr/>
        </p:nvSpPr>
        <p:spPr>
          <a:xfrm>
            <a:off x="283900" y="1474150"/>
            <a:ext cx="584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CS 489R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" sz="3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WEEK 47 Update (11/20/2024)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49"/>
          <p:cNvSpPr txBox="1"/>
          <p:nvPr/>
        </p:nvSpPr>
        <p:spPr>
          <a:xfrm>
            <a:off x="514350" y="2599904"/>
            <a:ext cx="3503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</a:t>
            </a:r>
            <a:r>
              <a:rPr b="1" i="0" lang="en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b="0" i="0" lang="en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D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evelopment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p49"/>
          <p:cNvSpPr txBox="1"/>
          <p:nvPr/>
        </p:nvSpPr>
        <p:spPr>
          <a:xfrm>
            <a:off x="620475" y="3407675"/>
            <a:ext cx="1710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Progress Presentation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49"/>
          <p:cNvSpPr txBox="1"/>
          <p:nvPr/>
        </p:nvSpPr>
        <p:spPr>
          <a:xfrm>
            <a:off x="384227" y="319065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4" name="Google Shape;2324;p49"/>
          <p:cNvGrpSpPr/>
          <p:nvPr/>
        </p:nvGrpSpPr>
        <p:grpSpPr>
          <a:xfrm>
            <a:off x="2750127" y="3693181"/>
            <a:ext cx="1557304" cy="40020"/>
            <a:chOff x="0" y="0"/>
            <a:chExt cx="4152812" cy="106721"/>
          </a:xfrm>
        </p:grpSpPr>
        <p:grpSp>
          <p:nvGrpSpPr>
            <p:cNvPr id="2325" name="Google Shape;2325;p4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326" name="Google Shape;2326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8" name="Google Shape;2328;p4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329" name="Google Shape;2329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1" name="Google Shape;2331;p4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332" name="Google Shape;2332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4" name="Google Shape;2334;p4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335" name="Google Shape;2335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7" name="Google Shape;2337;p4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338" name="Google Shape;2338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0" name="Google Shape;2340;p4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341" name="Google Shape;2341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3" name="Google Shape;2343;p4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344" name="Google Shape;2344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6" name="Google Shape;2346;p4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347" name="Google Shape;2347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9" name="Google Shape;2349;p4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350" name="Google Shape;2350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2" name="Google Shape;2352;p4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353" name="Google Shape;2353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55" name="Google Shape;2355;p49"/>
          <p:cNvGrpSpPr/>
          <p:nvPr/>
        </p:nvGrpSpPr>
        <p:grpSpPr>
          <a:xfrm>
            <a:off x="8805034" y="4491098"/>
            <a:ext cx="1557304" cy="40020"/>
            <a:chOff x="0" y="0"/>
            <a:chExt cx="4152812" cy="106721"/>
          </a:xfrm>
        </p:grpSpPr>
        <p:grpSp>
          <p:nvGrpSpPr>
            <p:cNvPr id="2356" name="Google Shape;2356;p4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357" name="Google Shape;2357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9" name="Google Shape;2359;p4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360" name="Google Shape;2360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2" name="Google Shape;2362;p4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363" name="Google Shape;2363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5" name="Google Shape;2365;p4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366" name="Google Shape;2366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8" name="Google Shape;2368;p4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369" name="Google Shape;2369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1" name="Google Shape;2371;p4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372" name="Google Shape;2372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4" name="Google Shape;2374;p4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375" name="Google Shape;2375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7" name="Google Shape;2377;p4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378" name="Google Shape;2378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0" name="Google Shape;2380;p4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381" name="Google Shape;2381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3" name="Google Shape;2383;p4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384" name="Google Shape;2384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86" name="Google Shape;2386;p49"/>
          <p:cNvGrpSpPr/>
          <p:nvPr/>
        </p:nvGrpSpPr>
        <p:grpSpPr>
          <a:xfrm>
            <a:off x="3498064" y="795621"/>
            <a:ext cx="1557304" cy="40020"/>
            <a:chOff x="0" y="0"/>
            <a:chExt cx="4152812" cy="106721"/>
          </a:xfrm>
        </p:grpSpPr>
        <p:grpSp>
          <p:nvGrpSpPr>
            <p:cNvPr id="2387" name="Google Shape;2387;p4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388" name="Google Shape;2388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0" name="Google Shape;2390;p4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391" name="Google Shape;2391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3" name="Google Shape;2393;p4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394" name="Google Shape;2394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6" name="Google Shape;2396;p4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397" name="Google Shape;2397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9" name="Google Shape;2399;p4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400" name="Google Shape;2400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2" name="Google Shape;2402;p4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403" name="Google Shape;2403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5" name="Google Shape;2405;p4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406" name="Google Shape;2406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8" name="Google Shape;2408;p4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409" name="Google Shape;2409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1" name="Google Shape;2411;p4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412" name="Google Shape;2412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4" name="Google Shape;2414;p4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415" name="Google Shape;2415;p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4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417" name="Google Shape;241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31881" y="4311436"/>
            <a:ext cx="2061218" cy="17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240237" y="3846156"/>
            <a:ext cx="2254512" cy="89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04375" y="1046563"/>
            <a:ext cx="487713" cy="33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0944" y="271019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5" name="Google Shape;242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00" y="1373413"/>
            <a:ext cx="2673112" cy="2676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6" name="Google Shape;2426;p50"/>
          <p:cNvGrpSpPr/>
          <p:nvPr/>
        </p:nvGrpSpPr>
        <p:grpSpPr>
          <a:xfrm rot="10800000">
            <a:off x="15344" y="-4538"/>
            <a:ext cx="9143818" cy="5215727"/>
            <a:chOff x="0" y="-38100"/>
            <a:chExt cx="4816592" cy="2747433"/>
          </a:xfrm>
        </p:grpSpPr>
        <p:sp>
          <p:nvSpPr>
            <p:cNvPr id="2427" name="Google Shape;2427;p50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0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29" name="Google Shape;242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6962" y="1"/>
            <a:ext cx="11429248" cy="5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0" name="Google Shape;243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8071" y="1479900"/>
            <a:ext cx="1076335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1" name="Google Shape;243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8328" y="2640673"/>
            <a:ext cx="587073" cy="13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6903" y="3690675"/>
            <a:ext cx="990098" cy="20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3" name="Google Shape;2433;p50"/>
          <p:cNvGrpSpPr/>
          <p:nvPr/>
        </p:nvGrpSpPr>
        <p:grpSpPr>
          <a:xfrm>
            <a:off x="4017937" y="873688"/>
            <a:ext cx="4385874" cy="1098604"/>
            <a:chOff x="0" y="-190500"/>
            <a:chExt cx="2310300" cy="578700"/>
          </a:xfrm>
        </p:grpSpPr>
        <p:sp>
          <p:nvSpPr>
            <p:cNvPr id="2434" name="Google Shape;2434;p50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0"/>
            <p:cNvSpPr txBox="1"/>
            <p:nvPr/>
          </p:nvSpPr>
          <p:spPr>
            <a:xfrm>
              <a:off x="0" y="-190500"/>
              <a:ext cx="23103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6" name="Google Shape;2436;p50"/>
          <p:cNvGrpSpPr/>
          <p:nvPr/>
        </p:nvGrpSpPr>
        <p:grpSpPr>
          <a:xfrm>
            <a:off x="4025294" y="3082184"/>
            <a:ext cx="4385874" cy="1098604"/>
            <a:chOff x="0" y="-190500"/>
            <a:chExt cx="2310300" cy="578700"/>
          </a:xfrm>
        </p:grpSpPr>
        <p:sp>
          <p:nvSpPr>
            <p:cNvPr id="2437" name="Google Shape;2437;p50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0"/>
            <p:cNvSpPr txBox="1"/>
            <p:nvPr/>
          </p:nvSpPr>
          <p:spPr>
            <a:xfrm>
              <a:off x="0" y="-190500"/>
              <a:ext cx="23103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9" name="Google Shape;2439;p50"/>
          <p:cNvGrpSpPr/>
          <p:nvPr/>
        </p:nvGrpSpPr>
        <p:grpSpPr>
          <a:xfrm>
            <a:off x="4182377" y="1991418"/>
            <a:ext cx="4480983" cy="1098604"/>
            <a:chOff x="0" y="-190500"/>
            <a:chExt cx="2360400" cy="578700"/>
          </a:xfrm>
        </p:grpSpPr>
        <p:sp>
          <p:nvSpPr>
            <p:cNvPr id="2440" name="Google Shape;2440;p50"/>
            <p:cNvSpPr/>
            <p:nvPr/>
          </p:nvSpPr>
          <p:spPr>
            <a:xfrm>
              <a:off x="0" y="0"/>
              <a:ext cx="2360333" cy="388072"/>
            </a:xfrm>
            <a:custGeom>
              <a:rect b="b" l="l" r="r" t="t"/>
              <a:pathLst>
                <a:path extrusionOk="0" h="388072" w="2360333">
                  <a:moveTo>
                    <a:pt x="23325" y="0"/>
                  </a:moveTo>
                  <a:lnTo>
                    <a:pt x="2337009" y="0"/>
                  </a:lnTo>
                  <a:cubicBezTo>
                    <a:pt x="2343195" y="0"/>
                    <a:pt x="2349127" y="2457"/>
                    <a:pt x="2353501" y="6832"/>
                  </a:cubicBezTo>
                  <a:cubicBezTo>
                    <a:pt x="2357876" y="11206"/>
                    <a:pt x="2360333" y="17138"/>
                    <a:pt x="2360333" y="23325"/>
                  </a:cubicBezTo>
                  <a:lnTo>
                    <a:pt x="2360333" y="364747"/>
                  </a:lnTo>
                  <a:cubicBezTo>
                    <a:pt x="2360333" y="377629"/>
                    <a:pt x="2349890" y="388072"/>
                    <a:pt x="2337009" y="388072"/>
                  </a:cubicBezTo>
                  <a:lnTo>
                    <a:pt x="23325" y="388072"/>
                  </a:lnTo>
                  <a:cubicBezTo>
                    <a:pt x="10443" y="388072"/>
                    <a:pt x="0" y="377629"/>
                    <a:pt x="0" y="364747"/>
                  </a:cubicBezTo>
                  <a:lnTo>
                    <a:pt x="0" y="23325"/>
                  </a:lnTo>
                  <a:cubicBezTo>
                    <a:pt x="0" y="10443"/>
                    <a:pt x="10443" y="0"/>
                    <a:pt x="23325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50"/>
            <p:cNvSpPr txBox="1"/>
            <p:nvPr/>
          </p:nvSpPr>
          <p:spPr>
            <a:xfrm>
              <a:off x="0" y="-190500"/>
              <a:ext cx="23604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2" name="Google Shape;2442;p50"/>
          <p:cNvGrpSpPr/>
          <p:nvPr/>
        </p:nvGrpSpPr>
        <p:grpSpPr>
          <a:xfrm>
            <a:off x="514350" y="1262238"/>
            <a:ext cx="2918308" cy="2918308"/>
            <a:chOff x="0" y="0"/>
            <a:chExt cx="7782154" cy="7782154"/>
          </a:xfrm>
        </p:grpSpPr>
        <p:grpSp>
          <p:nvGrpSpPr>
            <p:cNvPr id="2443" name="Google Shape;2443;p50"/>
            <p:cNvGrpSpPr/>
            <p:nvPr/>
          </p:nvGrpSpPr>
          <p:grpSpPr>
            <a:xfrm>
              <a:off x="0" y="0"/>
              <a:ext cx="7782154" cy="7782154"/>
              <a:chOff x="0" y="0"/>
              <a:chExt cx="812800" cy="812800"/>
            </a:xfrm>
          </p:grpSpPr>
          <p:sp>
            <p:nvSpPr>
              <p:cNvPr id="2444" name="Google Shape;2444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6" name="Google Shape;2446;p50"/>
            <p:cNvGrpSpPr/>
            <p:nvPr/>
          </p:nvGrpSpPr>
          <p:grpSpPr>
            <a:xfrm>
              <a:off x="891610" y="891610"/>
              <a:ext cx="5998952" cy="5998952"/>
              <a:chOff x="0" y="0"/>
              <a:chExt cx="812800" cy="812800"/>
            </a:xfrm>
          </p:grpSpPr>
          <p:sp>
            <p:nvSpPr>
              <p:cNvPr id="2447" name="Google Shape;2447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49" name="Google Shape;2449;p50"/>
          <p:cNvGrpSpPr/>
          <p:nvPr/>
        </p:nvGrpSpPr>
        <p:grpSpPr>
          <a:xfrm>
            <a:off x="3727517" y="1235334"/>
            <a:ext cx="736732" cy="736732"/>
            <a:chOff x="0" y="0"/>
            <a:chExt cx="1964619" cy="1964619"/>
          </a:xfrm>
        </p:grpSpPr>
        <p:grpSp>
          <p:nvGrpSpPr>
            <p:cNvPr id="2450" name="Google Shape;2450;p50"/>
            <p:cNvGrpSpPr/>
            <p:nvPr/>
          </p:nvGrpSpPr>
          <p:grpSpPr>
            <a:xfrm>
              <a:off x="0" y="0"/>
              <a:ext cx="1964619" cy="1964619"/>
              <a:chOff x="0" y="0"/>
              <a:chExt cx="812800" cy="812800"/>
            </a:xfrm>
          </p:grpSpPr>
          <p:sp>
            <p:nvSpPr>
              <p:cNvPr id="2451" name="Google Shape;2451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3" name="Google Shape;2453;p50"/>
            <p:cNvSpPr/>
            <p:nvPr/>
          </p:nvSpPr>
          <p:spPr>
            <a:xfrm>
              <a:off x="73705" y="73705"/>
              <a:ext cx="1817204" cy="1817204"/>
            </a:xfrm>
            <a:custGeom>
              <a:rect b="b" l="l" r="r" t="t"/>
              <a:pathLst>
                <a:path extrusionOk="0" h="1817204" w="1817204">
                  <a:moveTo>
                    <a:pt x="0" y="0"/>
                  </a:moveTo>
                  <a:lnTo>
                    <a:pt x="1817204" y="0"/>
                  </a:lnTo>
                  <a:lnTo>
                    <a:pt x="1817204" y="1817204"/>
                  </a:lnTo>
                  <a:lnTo>
                    <a:pt x="0" y="18172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4" name="Google Shape;2454;p50"/>
            <p:cNvGrpSpPr/>
            <p:nvPr/>
          </p:nvGrpSpPr>
          <p:grpSpPr>
            <a:xfrm>
              <a:off x="225087" y="225087"/>
              <a:ext cx="1514409" cy="1514409"/>
              <a:chOff x="0" y="0"/>
              <a:chExt cx="812800" cy="812800"/>
            </a:xfrm>
          </p:grpSpPr>
          <p:sp>
            <p:nvSpPr>
              <p:cNvPr id="2455" name="Google Shape;2455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57" name="Google Shape;2457;p50"/>
          <p:cNvGrpSpPr/>
          <p:nvPr/>
        </p:nvGrpSpPr>
        <p:grpSpPr>
          <a:xfrm>
            <a:off x="3727517" y="3443830"/>
            <a:ext cx="736722" cy="736722"/>
            <a:chOff x="0" y="0"/>
            <a:chExt cx="812800" cy="812800"/>
          </a:xfrm>
        </p:grpSpPr>
        <p:sp>
          <p:nvSpPr>
            <p:cNvPr id="2458" name="Google Shape;2458;p5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50"/>
          <p:cNvSpPr/>
          <p:nvPr/>
        </p:nvSpPr>
        <p:spPr>
          <a:xfrm>
            <a:off x="3755157" y="3471468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4"/>
                </a:lnTo>
                <a:lnTo>
                  <a:pt x="0" y="1362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1" name="Google Shape;2461;p50"/>
          <p:cNvGrpSpPr/>
          <p:nvPr/>
        </p:nvGrpSpPr>
        <p:grpSpPr>
          <a:xfrm>
            <a:off x="3811924" y="3528237"/>
            <a:ext cx="567903" cy="567903"/>
            <a:chOff x="0" y="0"/>
            <a:chExt cx="812800" cy="812800"/>
          </a:xfrm>
        </p:grpSpPr>
        <p:sp>
          <p:nvSpPr>
            <p:cNvPr id="2462" name="Google Shape;2462;p5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4" name="Google Shape;2464;p50"/>
          <p:cNvGrpSpPr/>
          <p:nvPr/>
        </p:nvGrpSpPr>
        <p:grpSpPr>
          <a:xfrm>
            <a:off x="3954050" y="2353034"/>
            <a:ext cx="736722" cy="736722"/>
            <a:chOff x="0" y="0"/>
            <a:chExt cx="812800" cy="812800"/>
          </a:xfrm>
        </p:grpSpPr>
        <p:sp>
          <p:nvSpPr>
            <p:cNvPr id="2465" name="Google Shape;2465;p5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7" name="Google Shape;2467;p50"/>
          <p:cNvSpPr/>
          <p:nvPr/>
        </p:nvSpPr>
        <p:spPr>
          <a:xfrm>
            <a:off x="3981690" y="2380673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3"/>
                </a:lnTo>
                <a:lnTo>
                  <a:pt x="0" y="1362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8" name="Google Shape;2468;p50"/>
          <p:cNvGrpSpPr/>
          <p:nvPr/>
        </p:nvGrpSpPr>
        <p:grpSpPr>
          <a:xfrm>
            <a:off x="4038458" y="2437441"/>
            <a:ext cx="567903" cy="567903"/>
            <a:chOff x="0" y="0"/>
            <a:chExt cx="812800" cy="812800"/>
          </a:xfrm>
        </p:grpSpPr>
        <p:sp>
          <p:nvSpPr>
            <p:cNvPr id="2469" name="Google Shape;2469;p5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1" name="Google Shape;2471;p50"/>
          <p:cNvGrpSpPr/>
          <p:nvPr/>
        </p:nvGrpSpPr>
        <p:grpSpPr>
          <a:xfrm>
            <a:off x="5546777" y="4742661"/>
            <a:ext cx="1557304" cy="40020"/>
            <a:chOff x="0" y="0"/>
            <a:chExt cx="4152812" cy="106721"/>
          </a:xfrm>
        </p:grpSpPr>
        <p:grpSp>
          <p:nvGrpSpPr>
            <p:cNvPr id="2472" name="Google Shape;2472;p50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473" name="Google Shape;2473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5" name="Google Shape;2475;p50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476" name="Google Shape;2476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8" name="Google Shape;2478;p50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479" name="Google Shape;2479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1" name="Google Shape;2481;p50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482" name="Google Shape;2482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4" name="Google Shape;2484;p50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485" name="Google Shape;2485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7" name="Google Shape;2487;p50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488" name="Google Shape;2488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0" name="Google Shape;2490;p50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491" name="Google Shape;2491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3" name="Google Shape;2493;p50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494" name="Google Shape;2494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6" name="Google Shape;2496;p50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497" name="Google Shape;2497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9" name="Google Shape;2499;p50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500" name="Google Shape;2500;p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5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02" name="Google Shape;2502;p50"/>
          <p:cNvSpPr txBox="1"/>
          <p:nvPr/>
        </p:nvSpPr>
        <p:spPr>
          <a:xfrm>
            <a:off x="4587162" y="1270917"/>
            <a:ext cx="281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Development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50"/>
          <p:cNvSpPr txBox="1"/>
          <p:nvPr/>
        </p:nvSpPr>
        <p:spPr>
          <a:xfrm>
            <a:off x="883695" y="2448907"/>
            <a:ext cx="2194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Week 47:                    Key Update Areas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50"/>
          <p:cNvSpPr txBox="1"/>
          <p:nvPr/>
        </p:nvSpPr>
        <p:spPr>
          <a:xfrm>
            <a:off x="4790641" y="2401282"/>
            <a:ext cx="310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Challenges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50"/>
          <p:cNvSpPr txBox="1"/>
          <p:nvPr/>
        </p:nvSpPr>
        <p:spPr>
          <a:xfrm>
            <a:off x="4587162" y="3504725"/>
            <a:ext cx="2940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Next Steps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50"/>
          <p:cNvSpPr txBox="1"/>
          <p:nvPr/>
        </p:nvSpPr>
        <p:spPr>
          <a:xfrm>
            <a:off x="4587162" y="1566192"/>
            <a:ext cx="356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overview of what has been accomplished since the previous week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50"/>
          <p:cNvSpPr txBox="1"/>
          <p:nvPr/>
        </p:nvSpPr>
        <p:spPr>
          <a:xfrm>
            <a:off x="4790651" y="2696550"/>
            <a:ext cx="385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Any challenges or roadblocks faced, and how they will be addressed.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50"/>
          <p:cNvSpPr txBox="1"/>
          <p:nvPr/>
        </p:nvSpPr>
        <p:spPr>
          <a:xfrm>
            <a:off x="4587162" y="3800000"/>
            <a:ext cx="356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 and goals for upcoming week.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9" name="Google Shape;2509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4075" y="663088"/>
            <a:ext cx="1906287" cy="1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79" y="2574611"/>
            <a:ext cx="338875" cy="35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67210" y="3624592"/>
            <a:ext cx="457331" cy="3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Google Shape;2512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15800" y="1412950"/>
            <a:ext cx="363862" cy="3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3" name="Google Shape;2513;p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p50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9" name="Google Shape;2519;p51"/>
          <p:cNvGrpSpPr/>
          <p:nvPr/>
        </p:nvGrpSpPr>
        <p:grpSpPr>
          <a:xfrm rot="10800000">
            <a:off x="-300" y="102"/>
            <a:ext cx="9144300" cy="5215727"/>
            <a:chOff x="0" y="-38100"/>
            <a:chExt cx="4816592" cy="2747433"/>
          </a:xfrm>
        </p:grpSpPr>
        <p:sp>
          <p:nvSpPr>
            <p:cNvPr id="2520" name="Google Shape;2520;p51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1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22" name="Google Shape;252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58464"/>
            <a:ext cx="11363446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3" name="Google Shape;2523;p51"/>
          <p:cNvGrpSpPr/>
          <p:nvPr/>
        </p:nvGrpSpPr>
        <p:grpSpPr>
          <a:xfrm>
            <a:off x="930960" y="1922149"/>
            <a:ext cx="2975898" cy="1084964"/>
            <a:chOff x="0" y="-190500"/>
            <a:chExt cx="1567582" cy="571515"/>
          </a:xfrm>
        </p:grpSpPr>
        <p:sp>
          <p:nvSpPr>
            <p:cNvPr id="2524" name="Google Shape;2524;p51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1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6" name="Google Shape;2526;p51"/>
          <p:cNvGrpSpPr/>
          <p:nvPr/>
        </p:nvGrpSpPr>
        <p:grpSpPr>
          <a:xfrm>
            <a:off x="5428348" y="1922149"/>
            <a:ext cx="2975898" cy="1084964"/>
            <a:chOff x="0" y="-190500"/>
            <a:chExt cx="1567582" cy="571515"/>
          </a:xfrm>
        </p:grpSpPr>
        <p:sp>
          <p:nvSpPr>
            <p:cNvPr id="2527" name="Google Shape;2527;p51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1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9" name="Google Shape;2529;p51"/>
          <p:cNvGrpSpPr/>
          <p:nvPr/>
        </p:nvGrpSpPr>
        <p:grpSpPr>
          <a:xfrm>
            <a:off x="5428348" y="3498464"/>
            <a:ext cx="2975898" cy="1084964"/>
            <a:chOff x="0" y="-190500"/>
            <a:chExt cx="1567582" cy="571515"/>
          </a:xfrm>
        </p:grpSpPr>
        <p:sp>
          <p:nvSpPr>
            <p:cNvPr id="2530" name="Google Shape;2530;p51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1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2" name="Google Shape;2532;p51"/>
          <p:cNvGrpSpPr/>
          <p:nvPr/>
        </p:nvGrpSpPr>
        <p:grpSpPr>
          <a:xfrm>
            <a:off x="930960" y="3498464"/>
            <a:ext cx="2975898" cy="1084964"/>
            <a:chOff x="0" y="-190500"/>
            <a:chExt cx="1567582" cy="571515"/>
          </a:xfrm>
        </p:grpSpPr>
        <p:sp>
          <p:nvSpPr>
            <p:cNvPr id="2533" name="Google Shape;2533;p51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1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35" name="Google Shape;25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81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75" y="3350943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44" y="3334400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56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9" name="Google Shape;2539;p51"/>
          <p:cNvGrpSpPr/>
          <p:nvPr/>
        </p:nvGrpSpPr>
        <p:grpSpPr>
          <a:xfrm>
            <a:off x="436612" y="1726582"/>
            <a:ext cx="1280485" cy="1280485"/>
            <a:chOff x="0" y="0"/>
            <a:chExt cx="812800" cy="812800"/>
          </a:xfrm>
        </p:grpSpPr>
        <p:sp>
          <p:nvSpPr>
            <p:cNvPr id="2540" name="Google Shape;2540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2" name="Google Shape;2542;p51"/>
          <p:cNvGrpSpPr/>
          <p:nvPr/>
        </p:nvGrpSpPr>
        <p:grpSpPr>
          <a:xfrm>
            <a:off x="583317" y="1873287"/>
            <a:ext cx="987064" cy="987064"/>
            <a:chOff x="0" y="0"/>
            <a:chExt cx="812800" cy="812800"/>
          </a:xfrm>
        </p:grpSpPr>
        <p:sp>
          <p:nvSpPr>
            <p:cNvPr id="2543" name="Google Shape;2543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5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5" name="Google Shape;2545;p51"/>
          <p:cNvGrpSpPr/>
          <p:nvPr/>
        </p:nvGrpSpPr>
        <p:grpSpPr>
          <a:xfrm>
            <a:off x="4899240" y="1726582"/>
            <a:ext cx="1280485" cy="1280485"/>
            <a:chOff x="0" y="0"/>
            <a:chExt cx="812800" cy="812800"/>
          </a:xfrm>
        </p:grpSpPr>
        <p:sp>
          <p:nvSpPr>
            <p:cNvPr id="2546" name="Google Shape;2546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8" name="Google Shape;2548;p51"/>
          <p:cNvGrpSpPr/>
          <p:nvPr/>
        </p:nvGrpSpPr>
        <p:grpSpPr>
          <a:xfrm>
            <a:off x="5045945" y="1873287"/>
            <a:ext cx="987064" cy="987064"/>
            <a:chOff x="0" y="0"/>
            <a:chExt cx="812800" cy="812800"/>
          </a:xfrm>
        </p:grpSpPr>
        <p:sp>
          <p:nvSpPr>
            <p:cNvPr id="2549" name="Google Shape;2549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5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1" name="Google Shape;2551;p51"/>
          <p:cNvGrpSpPr/>
          <p:nvPr/>
        </p:nvGrpSpPr>
        <p:grpSpPr>
          <a:xfrm>
            <a:off x="436612" y="3302896"/>
            <a:ext cx="1280485" cy="1280485"/>
            <a:chOff x="0" y="0"/>
            <a:chExt cx="812800" cy="812800"/>
          </a:xfrm>
        </p:grpSpPr>
        <p:sp>
          <p:nvSpPr>
            <p:cNvPr id="2552" name="Google Shape;2552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5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4" name="Google Shape;2554;p51"/>
          <p:cNvGrpSpPr/>
          <p:nvPr/>
        </p:nvGrpSpPr>
        <p:grpSpPr>
          <a:xfrm>
            <a:off x="583317" y="3449601"/>
            <a:ext cx="987064" cy="987064"/>
            <a:chOff x="0" y="0"/>
            <a:chExt cx="812800" cy="812800"/>
          </a:xfrm>
        </p:grpSpPr>
        <p:sp>
          <p:nvSpPr>
            <p:cNvPr id="2555" name="Google Shape;2555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7" name="Google Shape;2557;p51"/>
          <p:cNvGrpSpPr/>
          <p:nvPr/>
        </p:nvGrpSpPr>
        <p:grpSpPr>
          <a:xfrm>
            <a:off x="4899240" y="3302896"/>
            <a:ext cx="1280485" cy="1280485"/>
            <a:chOff x="0" y="0"/>
            <a:chExt cx="812800" cy="812800"/>
          </a:xfrm>
        </p:grpSpPr>
        <p:sp>
          <p:nvSpPr>
            <p:cNvPr id="2558" name="Google Shape;2558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5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0" name="Google Shape;2560;p51"/>
          <p:cNvGrpSpPr/>
          <p:nvPr/>
        </p:nvGrpSpPr>
        <p:grpSpPr>
          <a:xfrm>
            <a:off x="5045945" y="3449601"/>
            <a:ext cx="987064" cy="987064"/>
            <a:chOff x="0" y="0"/>
            <a:chExt cx="812800" cy="812800"/>
          </a:xfrm>
        </p:grpSpPr>
        <p:sp>
          <p:nvSpPr>
            <p:cNvPr id="2561" name="Google Shape;2561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5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3" name="Google Shape;2563;p51"/>
          <p:cNvSpPr txBox="1"/>
          <p:nvPr/>
        </p:nvSpPr>
        <p:spPr>
          <a:xfrm>
            <a:off x="514350" y="905275"/>
            <a:ext cx="727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Project Development - Highlights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51"/>
          <p:cNvSpPr txBox="1"/>
          <p:nvPr/>
        </p:nvSpPr>
        <p:spPr>
          <a:xfrm>
            <a:off x="1717085" y="1955182"/>
            <a:ext cx="194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Architecture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51"/>
          <p:cNvSpPr txBox="1"/>
          <p:nvPr/>
        </p:nvSpPr>
        <p:spPr>
          <a:xfrm>
            <a:off x="6231771" y="1955170"/>
            <a:ext cx="239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Front-end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51"/>
          <p:cNvSpPr txBox="1"/>
          <p:nvPr/>
        </p:nvSpPr>
        <p:spPr>
          <a:xfrm>
            <a:off x="1780274" y="3585450"/>
            <a:ext cx="218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Back-end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51"/>
          <p:cNvSpPr txBox="1"/>
          <p:nvPr/>
        </p:nvSpPr>
        <p:spPr>
          <a:xfrm>
            <a:off x="6231776" y="3585459"/>
            <a:ext cx="220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Vision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51"/>
          <p:cNvSpPr txBox="1"/>
          <p:nvPr/>
        </p:nvSpPr>
        <p:spPr>
          <a:xfrm>
            <a:off x="1717099" y="2376275"/>
            <a:ext cx="187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Decision Architecture, Models and Agents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51"/>
          <p:cNvSpPr txBox="1"/>
          <p:nvPr/>
        </p:nvSpPr>
        <p:spPr>
          <a:xfrm>
            <a:off x="6279726" y="2380298"/>
            <a:ext cx="176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Branding, Logos and User Interface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51"/>
          <p:cNvSpPr txBox="1"/>
          <p:nvPr/>
        </p:nvSpPr>
        <p:spPr>
          <a:xfrm>
            <a:off x="1717085" y="3937455"/>
            <a:ext cx="194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Database, Payloads and Schema Design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51"/>
          <p:cNvSpPr txBox="1"/>
          <p:nvPr/>
        </p:nvSpPr>
        <p:spPr>
          <a:xfrm>
            <a:off x="6279726" y="3924083"/>
            <a:ext cx="194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Updates on Ingredient &amp; Pantry Engine &amp; Architecture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2" name="Google Shape;2572;p51"/>
          <p:cNvGrpSpPr/>
          <p:nvPr/>
        </p:nvGrpSpPr>
        <p:grpSpPr>
          <a:xfrm>
            <a:off x="2701063" y="514350"/>
            <a:ext cx="1557304" cy="40020"/>
            <a:chOff x="0" y="0"/>
            <a:chExt cx="4152812" cy="106721"/>
          </a:xfrm>
        </p:grpSpPr>
        <p:grpSp>
          <p:nvGrpSpPr>
            <p:cNvPr id="2573" name="Google Shape;2573;p51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574" name="Google Shape;2574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6" name="Google Shape;2576;p51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577" name="Google Shape;2577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9" name="Google Shape;2579;p51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580" name="Google Shape;2580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2" name="Google Shape;2582;p51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583" name="Google Shape;2583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5" name="Google Shape;2585;p51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586" name="Google Shape;2586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8" name="Google Shape;2588;p51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589" name="Google Shape;2589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1" name="Google Shape;2591;p51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592" name="Google Shape;2592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4" name="Google Shape;2594;p51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595" name="Google Shape;2595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7" name="Google Shape;2597;p51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598" name="Google Shape;2598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0" name="Google Shape;2600;p51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601" name="Google Shape;2601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603" name="Google Shape;260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988" y="1988452"/>
            <a:ext cx="487713" cy="7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104" y="3585448"/>
            <a:ext cx="623500" cy="62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7731" y="3637463"/>
            <a:ext cx="623500" cy="61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7725" y="2013288"/>
            <a:ext cx="623500" cy="7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8375" y="693668"/>
            <a:ext cx="2475431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51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9" name="Google Shape;2609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00" y="1373413"/>
            <a:ext cx="2673113" cy="2676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16"/>
          <p:cNvGrpSpPr/>
          <p:nvPr/>
        </p:nvGrpSpPr>
        <p:grpSpPr>
          <a:xfrm rot="10800000">
            <a:off x="15162" y="-4641"/>
            <a:ext cx="9144000" cy="5215831"/>
            <a:chOff x="0" y="-38100"/>
            <a:chExt cx="4816593" cy="2747433"/>
          </a:xfrm>
        </p:grpSpPr>
        <p:sp>
          <p:nvSpPr>
            <p:cNvPr id="272" name="Google Shape;272;p1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4" name="Google Shape;27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23983" y="17604"/>
            <a:ext cx="11429248" cy="51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8071" y="1479900"/>
            <a:ext cx="1076335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8328" y="2640673"/>
            <a:ext cx="587072" cy="13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6902" y="3690675"/>
            <a:ext cx="990098" cy="20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16"/>
          <p:cNvGrpSpPr/>
          <p:nvPr/>
        </p:nvGrpSpPr>
        <p:grpSpPr>
          <a:xfrm>
            <a:off x="514350" y="1262238"/>
            <a:ext cx="2918321" cy="2918322"/>
            <a:chOff x="0" y="0"/>
            <a:chExt cx="7782191" cy="7782191"/>
          </a:xfrm>
        </p:grpSpPr>
        <p:grpSp>
          <p:nvGrpSpPr>
            <p:cNvPr id="279" name="Google Shape;279;p16"/>
            <p:cNvGrpSpPr/>
            <p:nvPr/>
          </p:nvGrpSpPr>
          <p:grpSpPr>
            <a:xfrm>
              <a:off x="0" y="0"/>
              <a:ext cx="7782191" cy="7782191"/>
              <a:chOff x="0" y="0"/>
              <a:chExt cx="812800" cy="812800"/>
            </a:xfrm>
          </p:grpSpPr>
          <p:sp>
            <p:nvSpPr>
              <p:cNvPr id="280" name="Google Shape;28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6"/>
            <p:cNvGrpSpPr/>
            <p:nvPr/>
          </p:nvGrpSpPr>
          <p:grpSpPr>
            <a:xfrm>
              <a:off x="891610" y="891610"/>
              <a:ext cx="5998971" cy="5998971"/>
              <a:chOff x="0" y="0"/>
              <a:chExt cx="812800" cy="812800"/>
            </a:xfrm>
          </p:grpSpPr>
          <p:sp>
            <p:nvSpPr>
              <p:cNvPr id="283" name="Google Shape;28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5" name="Google Shape;285;p16"/>
          <p:cNvGrpSpPr/>
          <p:nvPr/>
        </p:nvGrpSpPr>
        <p:grpSpPr>
          <a:xfrm>
            <a:off x="3727517" y="1235334"/>
            <a:ext cx="736730" cy="736730"/>
            <a:chOff x="0" y="0"/>
            <a:chExt cx="1964614" cy="1964614"/>
          </a:xfrm>
        </p:grpSpPr>
        <p:grpSp>
          <p:nvGrpSpPr>
            <p:cNvPr id="286" name="Google Shape;286;p16"/>
            <p:cNvGrpSpPr/>
            <p:nvPr/>
          </p:nvGrpSpPr>
          <p:grpSpPr>
            <a:xfrm>
              <a:off x="0" y="0"/>
              <a:ext cx="1964614" cy="1964614"/>
              <a:chOff x="0" y="0"/>
              <a:chExt cx="812800" cy="812800"/>
            </a:xfrm>
          </p:grpSpPr>
          <p:sp>
            <p:nvSpPr>
              <p:cNvPr id="287" name="Google Shape;28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6"/>
            <p:cNvSpPr/>
            <p:nvPr/>
          </p:nvSpPr>
          <p:spPr>
            <a:xfrm>
              <a:off x="73705" y="73705"/>
              <a:ext cx="1817204" cy="1817204"/>
            </a:xfrm>
            <a:custGeom>
              <a:rect b="b" l="l" r="r" t="t"/>
              <a:pathLst>
                <a:path extrusionOk="0" h="1817204" w="1817204">
                  <a:moveTo>
                    <a:pt x="0" y="0"/>
                  </a:moveTo>
                  <a:lnTo>
                    <a:pt x="1817204" y="0"/>
                  </a:lnTo>
                  <a:lnTo>
                    <a:pt x="1817204" y="1817204"/>
                  </a:lnTo>
                  <a:lnTo>
                    <a:pt x="0" y="18172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" name="Google Shape;290;p16"/>
            <p:cNvGrpSpPr/>
            <p:nvPr/>
          </p:nvGrpSpPr>
          <p:grpSpPr>
            <a:xfrm>
              <a:off x="225087" y="225087"/>
              <a:ext cx="1514440" cy="1514440"/>
              <a:chOff x="0" y="0"/>
              <a:chExt cx="812800" cy="812800"/>
            </a:xfrm>
          </p:grpSpPr>
          <p:sp>
            <p:nvSpPr>
              <p:cNvPr id="291" name="Google Shape;29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3" name="Google Shape;293;p16"/>
          <p:cNvGrpSpPr/>
          <p:nvPr/>
        </p:nvGrpSpPr>
        <p:grpSpPr>
          <a:xfrm>
            <a:off x="3727517" y="3443830"/>
            <a:ext cx="736730" cy="736730"/>
            <a:chOff x="0" y="0"/>
            <a:chExt cx="812800" cy="812800"/>
          </a:xfrm>
        </p:grpSpPr>
        <p:sp>
          <p:nvSpPr>
            <p:cNvPr id="294" name="Google Shape;294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6"/>
          <p:cNvSpPr/>
          <p:nvPr/>
        </p:nvSpPr>
        <p:spPr>
          <a:xfrm>
            <a:off x="3755157" y="3471468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4"/>
                </a:lnTo>
                <a:lnTo>
                  <a:pt x="0" y="1362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16"/>
          <p:cNvGrpSpPr/>
          <p:nvPr/>
        </p:nvGrpSpPr>
        <p:grpSpPr>
          <a:xfrm>
            <a:off x="3811924" y="3528237"/>
            <a:ext cx="567915" cy="567915"/>
            <a:chOff x="0" y="0"/>
            <a:chExt cx="812800" cy="812800"/>
          </a:xfrm>
        </p:grpSpPr>
        <p:sp>
          <p:nvSpPr>
            <p:cNvPr id="298" name="Google Shape;298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6"/>
          <p:cNvGrpSpPr/>
          <p:nvPr/>
        </p:nvGrpSpPr>
        <p:grpSpPr>
          <a:xfrm>
            <a:off x="3954050" y="2353034"/>
            <a:ext cx="736730" cy="736730"/>
            <a:chOff x="0" y="0"/>
            <a:chExt cx="812800" cy="812800"/>
          </a:xfrm>
        </p:grpSpPr>
        <p:sp>
          <p:nvSpPr>
            <p:cNvPr id="301" name="Google Shape;301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16"/>
          <p:cNvSpPr/>
          <p:nvPr/>
        </p:nvSpPr>
        <p:spPr>
          <a:xfrm>
            <a:off x="3981690" y="2380673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3"/>
                </a:lnTo>
                <a:lnTo>
                  <a:pt x="0" y="1362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16"/>
          <p:cNvGrpSpPr/>
          <p:nvPr/>
        </p:nvGrpSpPr>
        <p:grpSpPr>
          <a:xfrm>
            <a:off x="4038458" y="2437441"/>
            <a:ext cx="567915" cy="567915"/>
            <a:chOff x="0" y="0"/>
            <a:chExt cx="812800" cy="812800"/>
          </a:xfrm>
        </p:grpSpPr>
        <p:sp>
          <p:nvSpPr>
            <p:cNvPr id="305" name="Google Shape;305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6"/>
          <p:cNvGrpSpPr/>
          <p:nvPr/>
        </p:nvGrpSpPr>
        <p:grpSpPr>
          <a:xfrm>
            <a:off x="5546777" y="4742661"/>
            <a:ext cx="1557298" cy="40014"/>
            <a:chOff x="0" y="0"/>
            <a:chExt cx="4152794" cy="106703"/>
          </a:xfrm>
        </p:grpSpPr>
        <p:grpSp>
          <p:nvGrpSpPr>
            <p:cNvPr id="308" name="Google Shape;308;p16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309" name="Google Shape;3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16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312" name="Google Shape;3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16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315" name="Google Shape;3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16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318" name="Google Shape;3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16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321" name="Google Shape;32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16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324" name="Google Shape;32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326;p16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327" name="Google Shape;32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6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330" name="Google Shape;33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6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333" name="Google Shape;33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6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336" name="Google Shape;33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6"/>
          <p:cNvSpPr txBox="1"/>
          <p:nvPr/>
        </p:nvSpPr>
        <p:spPr>
          <a:xfrm>
            <a:off x="883695" y="2448907"/>
            <a:ext cx="2194385" cy="646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Architecture Overview Diagram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4075" y="663088"/>
            <a:ext cx="1906287" cy="1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79" y="2574611"/>
            <a:ext cx="338875" cy="35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67210" y="3624592"/>
            <a:ext cx="457331" cy="3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15800" y="1412950"/>
            <a:ext cx="363863" cy="36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6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832338" y="1559208"/>
            <a:ext cx="4109349" cy="245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4" name="Google Shape;2614;p52"/>
          <p:cNvGrpSpPr/>
          <p:nvPr/>
        </p:nvGrpSpPr>
        <p:grpSpPr>
          <a:xfrm rot="10800000">
            <a:off x="94" y="-36110"/>
            <a:ext cx="9143818" cy="5215727"/>
            <a:chOff x="0" y="-38100"/>
            <a:chExt cx="4816592" cy="2747433"/>
          </a:xfrm>
        </p:grpSpPr>
        <p:sp>
          <p:nvSpPr>
            <p:cNvPr id="2615" name="Google Shape;2615;p52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52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7" name="Google Shape;2617;p52"/>
          <p:cNvSpPr txBox="1"/>
          <p:nvPr/>
        </p:nvSpPr>
        <p:spPr>
          <a:xfrm>
            <a:off x="403475" y="631276"/>
            <a:ext cx="252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FRONT-END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8" name="Google Shape;261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Google Shape;2619;p52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52"/>
          <p:cNvSpPr txBox="1"/>
          <p:nvPr/>
        </p:nvSpPr>
        <p:spPr>
          <a:xfrm>
            <a:off x="496275" y="1888600"/>
            <a:ext cx="30000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Highlights: 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Design Layout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Recipe Collection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Recipe Card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Chat w/Sous-Chef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21" name="Google Shape;26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125" y="512879"/>
            <a:ext cx="3616799" cy="20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300" y="1774400"/>
            <a:ext cx="4844590" cy="27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7" name="Google Shape;2627;p53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2628" name="Google Shape;2628;p53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53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0" name="Google Shape;2630;p53"/>
          <p:cNvSpPr txBox="1"/>
          <p:nvPr/>
        </p:nvSpPr>
        <p:spPr>
          <a:xfrm>
            <a:off x="370975" y="656288"/>
            <a:ext cx="2529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Back-end Database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53"/>
          <p:cNvSpPr txBox="1"/>
          <p:nvPr/>
        </p:nvSpPr>
        <p:spPr>
          <a:xfrm>
            <a:off x="370975" y="1916450"/>
            <a:ext cx="30000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Highlights: 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Table Population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Testing new Recipe Table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Ingredients are connected by relationship to Recipes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32" name="Google Shape;26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53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4" name="Google Shape;26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376" y="828113"/>
            <a:ext cx="4788274" cy="348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9" name="Google Shape;2639;p54"/>
          <p:cNvGrpSpPr/>
          <p:nvPr/>
        </p:nvGrpSpPr>
        <p:grpSpPr>
          <a:xfrm rot="10800000">
            <a:off x="-300" y="102"/>
            <a:ext cx="9144300" cy="5215727"/>
            <a:chOff x="0" y="-38100"/>
            <a:chExt cx="4816592" cy="2747433"/>
          </a:xfrm>
        </p:grpSpPr>
        <p:sp>
          <p:nvSpPr>
            <p:cNvPr id="2640" name="Google Shape;2640;p5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54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42" name="Google Shape;26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53450" y="76201"/>
            <a:ext cx="11342956" cy="513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Google Shape;264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94" y="1467111"/>
            <a:ext cx="430750" cy="358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4" name="Google Shape;264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2713" y="508063"/>
            <a:ext cx="2485398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5" name="Google Shape;2645;p54"/>
          <p:cNvSpPr txBox="1"/>
          <p:nvPr/>
        </p:nvSpPr>
        <p:spPr>
          <a:xfrm>
            <a:off x="320275" y="479275"/>
            <a:ext cx="483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Vision Progress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6" name="Google Shape;2646;p54"/>
          <p:cNvGrpSpPr/>
          <p:nvPr/>
        </p:nvGrpSpPr>
        <p:grpSpPr>
          <a:xfrm>
            <a:off x="3964471" y="693459"/>
            <a:ext cx="1557304" cy="40020"/>
            <a:chOff x="0" y="0"/>
            <a:chExt cx="4152812" cy="106721"/>
          </a:xfrm>
        </p:grpSpPr>
        <p:grpSp>
          <p:nvGrpSpPr>
            <p:cNvPr id="2647" name="Google Shape;2647;p54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648" name="Google Shape;2648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0" name="Google Shape;2650;p54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651" name="Google Shape;2651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3" name="Google Shape;2653;p54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654" name="Google Shape;2654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6" name="Google Shape;2656;p54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657" name="Google Shape;2657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9" name="Google Shape;2659;p54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660" name="Google Shape;2660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2" name="Google Shape;2662;p54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663" name="Google Shape;2663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5" name="Google Shape;2665;p54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666" name="Google Shape;2666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8" name="Google Shape;2668;p54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669" name="Google Shape;2669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1" name="Google Shape;2671;p54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672" name="Google Shape;2672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4" name="Google Shape;2674;p54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675" name="Google Shape;2675;p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5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77" name="Google Shape;2677;p54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8" name="Google Shape;267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54"/>
          <p:cNvSpPr txBox="1"/>
          <p:nvPr/>
        </p:nvSpPr>
        <p:spPr>
          <a:xfrm>
            <a:off x="553700" y="1778000"/>
            <a:ext cx="3000000" cy="29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Highlights: 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Detect from local images directory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Gyazo API for image hosting (we need a URL)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1700"/>
              <a:buFont typeface="Oswald"/>
              <a:buChar char="●"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Multi image detection consolidated into one results dictionary</a:t>
            </a:r>
            <a:endParaRPr b="1" sz="17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80" name="Google Shape;268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6725" y="306812"/>
            <a:ext cx="2657802" cy="1703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1" name="Google Shape;2681;p54"/>
          <p:cNvSpPr txBox="1"/>
          <p:nvPr/>
        </p:nvSpPr>
        <p:spPr>
          <a:xfrm>
            <a:off x="643350" y="4240425"/>
            <a:ext cx="48321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2" name="Google Shape;268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0600" y="272350"/>
            <a:ext cx="2765276" cy="177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p54"/>
          <p:cNvSpPr txBox="1"/>
          <p:nvPr/>
        </p:nvSpPr>
        <p:spPr>
          <a:xfrm>
            <a:off x="4887100" y="2027875"/>
            <a:ext cx="3164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Consolidated Results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684" name="Google Shape;2684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8550" y="2394500"/>
            <a:ext cx="362553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71300" y="1933225"/>
            <a:ext cx="1519235" cy="5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0" name="Google Shape;2690;p55"/>
          <p:cNvGrpSpPr/>
          <p:nvPr/>
        </p:nvGrpSpPr>
        <p:grpSpPr>
          <a:xfrm rot="10800000">
            <a:off x="-300" y="102"/>
            <a:ext cx="9144300" cy="5215727"/>
            <a:chOff x="0" y="-38100"/>
            <a:chExt cx="4816592" cy="2747433"/>
          </a:xfrm>
        </p:grpSpPr>
        <p:sp>
          <p:nvSpPr>
            <p:cNvPr id="2691" name="Google Shape;2691;p5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5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3" name="Google Shape;269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53450" y="115051"/>
            <a:ext cx="11342956" cy="513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4" name="Google Shape;269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94" y="1467111"/>
            <a:ext cx="430750" cy="358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2713" y="508063"/>
            <a:ext cx="2485398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6" name="Google Shape;2696;p55"/>
          <p:cNvSpPr txBox="1"/>
          <p:nvPr/>
        </p:nvSpPr>
        <p:spPr>
          <a:xfrm>
            <a:off x="320275" y="479275"/>
            <a:ext cx="483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The Prompt Battle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7" name="Google Shape;2697;p55"/>
          <p:cNvGrpSpPr/>
          <p:nvPr/>
        </p:nvGrpSpPr>
        <p:grpSpPr>
          <a:xfrm>
            <a:off x="3964471" y="693459"/>
            <a:ext cx="1557304" cy="40020"/>
            <a:chOff x="0" y="0"/>
            <a:chExt cx="4152812" cy="106721"/>
          </a:xfrm>
        </p:grpSpPr>
        <p:grpSp>
          <p:nvGrpSpPr>
            <p:cNvPr id="2698" name="Google Shape;2698;p5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699" name="Google Shape;2699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1" name="Google Shape;2701;p5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702" name="Google Shape;2702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4" name="Google Shape;2704;p5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705" name="Google Shape;2705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7" name="Google Shape;2707;p5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708" name="Google Shape;2708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0" name="Google Shape;2710;p5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711" name="Google Shape;2711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3" name="Google Shape;2713;p5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714" name="Google Shape;2714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6" name="Google Shape;2716;p5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717" name="Google Shape;2717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9" name="Google Shape;2719;p5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720" name="Google Shape;2720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2" name="Google Shape;2722;p5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723" name="Google Shape;2723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5" name="Google Shape;2725;p5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726" name="Google Shape;2726;p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5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28" name="Google Shape;2728;p55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9" name="Google Shape;272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55"/>
          <p:cNvPicPr preferRelativeResize="0"/>
          <p:nvPr/>
        </p:nvPicPr>
        <p:blipFill rotWithShape="1">
          <a:blip r:embed="rId7">
            <a:alphaModFix/>
          </a:blip>
          <a:srcRect b="0" l="1670" r="-1670" t="0"/>
          <a:stretch/>
        </p:blipFill>
        <p:spPr>
          <a:xfrm>
            <a:off x="5521775" y="2187847"/>
            <a:ext cx="3263250" cy="27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237" y="954225"/>
            <a:ext cx="4380471" cy="14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6700" y="2394575"/>
            <a:ext cx="362553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4574" y="878125"/>
            <a:ext cx="4049424" cy="14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8" name="Google Shape;2738;p56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2739" name="Google Shape;2739;p5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56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41" name="Google Shape;27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1"/>
            <a:ext cx="11342956" cy="5134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2" name="Google Shape;2742;p56"/>
          <p:cNvGrpSpPr/>
          <p:nvPr/>
        </p:nvGrpSpPr>
        <p:grpSpPr>
          <a:xfrm>
            <a:off x="638500" y="1884149"/>
            <a:ext cx="1652097" cy="1652097"/>
            <a:chOff x="0" y="0"/>
            <a:chExt cx="812800" cy="812800"/>
          </a:xfrm>
        </p:grpSpPr>
        <p:sp>
          <p:nvSpPr>
            <p:cNvPr id="2743" name="Google Shape;2743;p5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5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5" name="Google Shape;2745;p56"/>
          <p:cNvGrpSpPr/>
          <p:nvPr/>
        </p:nvGrpSpPr>
        <p:grpSpPr>
          <a:xfrm>
            <a:off x="827777" y="2073427"/>
            <a:ext cx="1273495" cy="1273495"/>
            <a:chOff x="0" y="0"/>
            <a:chExt cx="812800" cy="812800"/>
          </a:xfrm>
        </p:grpSpPr>
        <p:sp>
          <p:nvSpPr>
            <p:cNvPr id="2746" name="Google Shape;2746;p5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5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8" name="Google Shape;2748;p56"/>
          <p:cNvGrpSpPr/>
          <p:nvPr/>
        </p:nvGrpSpPr>
        <p:grpSpPr>
          <a:xfrm>
            <a:off x="3403298" y="1884149"/>
            <a:ext cx="1652097" cy="1652097"/>
            <a:chOff x="0" y="0"/>
            <a:chExt cx="812800" cy="812800"/>
          </a:xfrm>
        </p:grpSpPr>
        <p:sp>
          <p:nvSpPr>
            <p:cNvPr id="2749" name="Google Shape;2749;p5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5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1" name="Google Shape;2751;p56"/>
          <p:cNvGrpSpPr/>
          <p:nvPr/>
        </p:nvGrpSpPr>
        <p:grpSpPr>
          <a:xfrm>
            <a:off x="3592575" y="2073427"/>
            <a:ext cx="1273495" cy="1273495"/>
            <a:chOff x="0" y="0"/>
            <a:chExt cx="812800" cy="812800"/>
          </a:xfrm>
        </p:grpSpPr>
        <p:sp>
          <p:nvSpPr>
            <p:cNvPr id="2752" name="Google Shape;2752;p5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5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4" name="Google Shape;2754;p56"/>
          <p:cNvGrpSpPr/>
          <p:nvPr/>
        </p:nvGrpSpPr>
        <p:grpSpPr>
          <a:xfrm>
            <a:off x="6169786" y="1884149"/>
            <a:ext cx="1652097" cy="1652097"/>
            <a:chOff x="0" y="0"/>
            <a:chExt cx="812800" cy="812800"/>
          </a:xfrm>
        </p:grpSpPr>
        <p:sp>
          <p:nvSpPr>
            <p:cNvPr id="2755" name="Google Shape;2755;p5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5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7" name="Google Shape;2757;p56"/>
          <p:cNvGrpSpPr/>
          <p:nvPr/>
        </p:nvGrpSpPr>
        <p:grpSpPr>
          <a:xfrm>
            <a:off x="6359063" y="2073427"/>
            <a:ext cx="1273495" cy="1273495"/>
            <a:chOff x="0" y="0"/>
            <a:chExt cx="812800" cy="812800"/>
          </a:xfrm>
        </p:grpSpPr>
        <p:sp>
          <p:nvSpPr>
            <p:cNvPr id="2758" name="Google Shape;2758;p5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5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0" name="Google Shape;2760;p56"/>
          <p:cNvSpPr txBox="1"/>
          <p:nvPr/>
        </p:nvSpPr>
        <p:spPr>
          <a:xfrm>
            <a:off x="3088737" y="3672300"/>
            <a:ext cx="2274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Loading Local Files Into Vision Agent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1" name="Google Shape;2761;p56"/>
          <p:cNvSpPr txBox="1"/>
          <p:nvPr/>
        </p:nvSpPr>
        <p:spPr>
          <a:xfrm>
            <a:off x="3325225" y="4309000"/>
            <a:ext cx="1994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Problem:  How do we load photos locally to llama instead of from urls?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2" name="Google Shape;2762;p56"/>
          <p:cNvSpPr txBox="1"/>
          <p:nvPr/>
        </p:nvSpPr>
        <p:spPr>
          <a:xfrm>
            <a:off x="690105" y="3662803"/>
            <a:ext cx="16530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Searching for New Recipes Data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3" name="Google Shape;2763;p56"/>
          <p:cNvSpPr txBox="1"/>
          <p:nvPr/>
        </p:nvSpPr>
        <p:spPr>
          <a:xfrm>
            <a:off x="690105" y="4309005"/>
            <a:ext cx="17625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Problem:  How do we return useful recipe data to the agent?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4" name="Google Shape;2764;p56"/>
          <p:cNvSpPr txBox="1"/>
          <p:nvPr/>
        </p:nvSpPr>
        <p:spPr>
          <a:xfrm>
            <a:off x="5922550" y="3672300"/>
            <a:ext cx="2274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Preparing for Code Branch Merges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5" name="Google Shape;2765;p56"/>
          <p:cNvSpPr txBox="1"/>
          <p:nvPr/>
        </p:nvSpPr>
        <p:spPr>
          <a:xfrm>
            <a:off x="6155199" y="4223105"/>
            <a:ext cx="1755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Problem:  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Prepping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code with comments for merge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6" name="Google Shape;2766;p56"/>
          <p:cNvSpPr txBox="1"/>
          <p:nvPr/>
        </p:nvSpPr>
        <p:spPr>
          <a:xfrm>
            <a:off x="514350" y="1044675"/>
            <a:ext cx="516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Challenges This Week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7" name="Google Shape;2767;p56"/>
          <p:cNvSpPr txBox="1"/>
          <p:nvPr/>
        </p:nvSpPr>
        <p:spPr>
          <a:xfrm>
            <a:off x="1070611" y="2350417"/>
            <a:ext cx="88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01.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8" name="Google Shape;2768;p56"/>
          <p:cNvSpPr txBox="1"/>
          <p:nvPr/>
        </p:nvSpPr>
        <p:spPr>
          <a:xfrm>
            <a:off x="3802816" y="2350417"/>
            <a:ext cx="103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02.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9" name="Google Shape;2769;p56"/>
          <p:cNvSpPr txBox="1"/>
          <p:nvPr/>
        </p:nvSpPr>
        <p:spPr>
          <a:xfrm>
            <a:off x="6540404" y="2345777"/>
            <a:ext cx="103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0" name="Google Shape;2770;p56"/>
          <p:cNvGrpSpPr/>
          <p:nvPr/>
        </p:nvGrpSpPr>
        <p:grpSpPr>
          <a:xfrm>
            <a:off x="2675763" y="619224"/>
            <a:ext cx="1557304" cy="40020"/>
            <a:chOff x="0" y="0"/>
            <a:chExt cx="4152812" cy="106721"/>
          </a:xfrm>
        </p:grpSpPr>
        <p:grpSp>
          <p:nvGrpSpPr>
            <p:cNvPr id="2771" name="Google Shape;2771;p5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772" name="Google Shape;2772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4" name="Google Shape;2774;p5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775" name="Google Shape;2775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7" name="Google Shape;2777;p5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778" name="Google Shape;2778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0" name="Google Shape;2780;p5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781" name="Google Shape;2781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3" name="Google Shape;2783;p5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784" name="Google Shape;2784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6" name="Google Shape;2786;p5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787" name="Google Shape;2787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9" name="Google Shape;2789;p5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790" name="Google Shape;2790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2" name="Google Shape;2792;p5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793" name="Google Shape;2793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5" name="Google Shape;2795;p5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796" name="Google Shape;2796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8" name="Google Shape;2798;p5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799" name="Google Shape;2799;p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5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01" name="Google Shape;280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1832" y="597944"/>
            <a:ext cx="2638312" cy="8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3763" y="1283163"/>
            <a:ext cx="487712" cy="334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088" y="1912513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5725" y="1918506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588" y="1918563"/>
            <a:ext cx="1580169" cy="15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807" name="Google Shape;2807;p56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2" name="Google Shape;2812;p57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2813" name="Google Shape;2813;p57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7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15" name="Google Shape;28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7176"/>
            <a:ext cx="113634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6" name="Google Shape;2816;p57"/>
          <p:cNvSpPr/>
          <p:nvPr/>
        </p:nvSpPr>
        <p:spPr>
          <a:xfrm>
            <a:off x="514350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7" name="Google Shape;2817;p57"/>
          <p:cNvSpPr/>
          <p:nvPr/>
        </p:nvSpPr>
        <p:spPr>
          <a:xfrm>
            <a:off x="3363404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p57"/>
          <p:cNvSpPr/>
          <p:nvPr/>
        </p:nvSpPr>
        <p:spPr>
          <a:xfrm>
            <a:off x="6213983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9" name="Google Shape;2819;p57"/>
          <p:cNvGrpSpPr/>
          <p:nvPr/>
        </p:nvGrpSpPr>
        <p:grpSpPr>
          <a:xfrm>
            <a:off x="523549" y="1600213"/>
            <a:ext cx="2320940" cy="1568707"/>
            <a:chOff x="0" y="-190500"/>
            <a:chExt cx="1222577" cy="826331"/>
          </a:xfrm>
        </p:grpSpPr>
        <p:sp>
          <p:nvSpPr>
            <p:cNvPr id="2820" name="Google Shape;2820;p57"/>
            <p:cNvSpPr/>
            <p:nvPr/>
          </p:nvSpPr>
          <p:spPr>
            <a:xfrm>
              <a:off x="0" y="0"/>
              <a:ext cx="1222577" cy="635831"/>
            </a:xfrm>
            <a:custGeom>
              <a:rect b="b" l="l" r="r" t="t"/>
              <a:pathLst>
                <a:path extrusionOk="0" h="635831" w="1222577">
                  <a:moveTo>
                    <a:pt x="133425" y="0"/>
                  </a:moveTo>
                  <a:lnTo>
                    <a:pt x="1089152" y="0"/>
                  </a:lnTo>
                  <a:cubicBezTo>
                    <a:pt x="1124539" y="0"/>
                    <a:pt x="1158476" y="14057"/>
                    <a:pt x="1183498" y="39079"/>
                  </a:cubicBezTo>
                  <a:cubicBezTo>
                    <a:pt x="1208520" y="64101"/>
                    <a:pt x="1222577" y="98038"/>
                    <a:pt x="1222577" y="133425"/>
                  </a:cubicBezTo>
                  <a:lnTo>
                    <a:pt x="1222577" y="502406"/>
                  </a:lnTo>
                  <a:cubicBezTo>
                    <a:pt x="1222577" y="537793"/>
                    <a:pt x="1208520" y="571730"/>
                    <a:pt x="1183498" y="596752"/>
                  </a:cubicBezTo>
                  <a:cubicBezTo>
                    <a:pt x="1158476" y="621774"/>
                    <a:pt x="1124539" y="635831"/>
                    <a:pt x="1089152" y="635831"/>
                  </a:cubicBezTo>
                  <a:lnTo>
                    <a:pt x="133425" y="635831"/>
                  </a:lnTo>
                  <a:cubicBezTo>
                    <a:pt x="98038" y="635831"/>
                    <a:pt x="64101" y="621774"/>
                    <a:pt x="39079" y="596752"/>
                  </a:cubicBezTo>
                  <a:cubicBezTo>
                    <a:pt x="14057" y="571730"/>
                    <a:pt x="0" y="537793"/>
                    <a:pt x="0" y="502406"/>
                  </a:cubicBezTo>
                  <a:lnTo>
                    <a:pt x="0" y="133425"/>
                  </a:lnTo>
                  <a:cubicBezTo>
                    <a:pt x="0" y="98038"/>
                    <a:pt x="14057" y="64101"/>
                    <a:pt x="39079" y="39079"/>
                  </a:cubicBezTo>
                  <a:cubicBezTo>
                    <a:pt x="64101" y="14057"/>
                    <a:pt x="98038" y="0"/>
                    <a:pt x="133425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7"/>
            <p:cNvSpPr txBox="1"/>
            <p:nvPr/>
          </p:nvSpPr>
          <p:spPr>
            <a:xfrm>
              <a:off x="0" y="-190500"/>
              <a:ext cx="12225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2" name="Google Shape;2822;p57"/>
          <p:cNvGrpSpPr/>
          <p:nvPr/>
        </p:nvGrpSpPr>
        <p:grpSpPr>
          <a:xfrm>
            <a:off x="3360167" y="1600213"/>
            <a:ext cx="2420460" cy="1568707"/>
            <a:chOff x="0" y="-190500"/>
            <a:chExt cx="1275000" cy="826331"/>
          </a:xfrm>
        </p:grpSpPr>
        <p:sp>
          <p:nvSpPr>
            <p:cNvPr id="2823" name="Google Shape;2823;p57"/>
            <p:cNvSpPr/>
            <p:nvPr/>
          </p:nvSpPr>
          <p:spPr>
            <a:xfrm>
              <a:off x="0" y="0"/>
              <a:ext cx="1274959" cy="635831"/>
            </a:xfrm>
            <a:custGeom>
              <a:rect b="b" l="l" r="r" t="t"/>
              <a:pathLst>
                <a:path extrusionOk="0" h="635831" w="1274959">
                  <a:moveTo>
                    <a:pt x="127943" y="0"/>
                  </a:moveTo>
                  <a:lnTo>
                    <a:pt x="1147016" y="0"/>
                  </a:lnTo>
                  <a:cubicBezTo>
                    <a:pt x="1180948" y="0"/>
                    <a:pt x="1213491" y="13480"/>
                    <a:pt x="1237485" y="37474"/>
                  </a:cubicBezTo>
                  <a:cubicBezTo>
                    <a:pt x="1261479" y="61468"/>
                    <a:pt x="1274959" y="94010"/>
                    <a:pt x="1274959" y="127943"/>
                  </a:cubicBezTo>
                  <a:lnTo>
                    <a:pt x="1274959" y="507888"/>
                  </a:lnTo>
                  <a:cubicBezTo>
                    <a:pt x="1274959" y="578549"/>
                    <a:pt x="1217677" y="635831"/>
                    <a:pt x="1147016" y="635831"/>
                  </a:cubicBezTo>
                  <a:lnTo>
                    <a:pt x="127943" y="635831"/>
                  </a:lnTo>
                  <a:cubicBezTo>
                    <a:pt x="94010" y="635831"/>
                    <a:pt x="61468" y="622351"/>
                    <a:pt x="37474" y="598357"/>
                  </a:cubicBezTo>
                  <a:cubicBezTo>
                    <a:pt x="13480" y="574363"/>
                    <a:pt x="0" y="541821"/>
                    <a:pt x="0" y="507888"/>
                  </a:cubicBezTo>
                  <a:lnTo>
                    <a:pt x="0" y="127943"/>
                  </a:lnTo>
                  <a:cubicBezTo>
                    <a:pt x="0" y="57282"/>
                    <a:pt x="57282" y="0"/>
                    <a:pt x="12794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57"/>
            <p:cNvSpPr txBox="1"/>
            <p:nvPr/>
          </p:nvSpPr>
          <p:spPr>
            <a:xfrm>
              <a:off x="0" y="-190500"/>
              <a:ext cx="12750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5" name="Google Shape;2825;p57"/>
          <p:cNvGrpSpPr/>
          <p:nvPr/>
        </p:nvGrpSpPr>
        <p:grpSpPr>
          <a:xfrm>
            <a:off x="6213983" y="1600213"/>
            <a:ext cx="2411348" cy="1568707"/>
            <a:chOff x="0" y="-190500"/>
            <a:chExt cx="1270200" cy="826331"/>
          </a:xfrm>
        </p:grpSpPr>
        <p:sp>
          <p:nvSpPr>
            <p:cNvPr id="2826" name="Google Shape;2826;p57"/>
            <p:cNvSpPr/>
            <p:nvPr/>
          </p:nvSpPr>
          <p:spPr>
            <a:xfrm>
              <a:off x="0" y="0"/>
              <a:ext cx="1270091" cy="635831"/>
            </a:xfrm>
            <a:custGeom>
              <a:rect b="b" l="l" r="r" t="t"/>
              <a:pathLst>
                <a:path extrusionOk="0" h="635831" w="1270091">
                  <a:moveTo>
                    <a:pt x="128433" y="0"/>
                  </a:moveTo>
                  <a:lnTo>
                    <a:pt x="1141658" y="0"/>
                  </a:lnTo>
                  <a:cubicBezTo>
                    <a:pt x="1212590" y="0"/>
                    <a:pt x="1270091" y="57502"/>
                    <a:pt x="1270091" y="128433"/>
                  </a:cubicBezTo>
                  <a:lnTo>
                    <a:pt x="1270091" y="507398"/>
                  </a:lnTo>
                  <a:cubicBezTo>
                    <a:pt x="1270091" y="578329"/>
                    <a:pt x="1212590" y="635831"/>
                    <a:pt x="1141658" y="635831"/>
                  </a:cubicBezTo>
                  <a:lnTo>
                    <a:pt x="128433" y="635831"/>
                  </a:lnTo>
                  <a:cubicBezTo>
                    <a:pt x="57502" y="635831"/>
                    <a:pt x="0" y="578329"/>
                    <a:pt x="0" y="507398"/>
                  </a:cubicBezTo>
                  <a:lnTo>
                    <a:pt x="0" y="128433"/>
                  </a:lnTo>
                  <a:cubicBezTo>
                    <a:pt x="0" y="57502"/>
                    <a:pt x="57502" y="0"/>
                    <a:pt x="12843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57"/>
            <p:cNvSpPr txBox="1"/>
            <p:nvPr/>
          </p:nvSpPr>
          <p:spPr>
            <a:xfrm>
              <a:off x="0" y="-190500"/>
              <a:ext cx="12702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8" name="Google Shape;2828;p57"/>
          <p:cNvGrpSpPr/>
          <p:nvPr/>
        </p:nvGrpSpPr>
        <p:grpSpPr>
          <a:xfrm>
            <a:off x="341895" y="1662893"/>
            <a:ext cx="926267" cy="926267"/>
            <a:chOff x="0" y="0"/>
            <a:chExt cx="812800" cy="812800"/>
          </a:xfrm>
        </p:grpSpPr>
        <p:sp>
          <p:nvSpPr>
            <p:cNvPr id="2829" name="Google Shape;2829;p5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5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1" name="Google Shape;2831;p57"/>
          <p:cNvSpPr/>
          <p:nvPr/>
        </p:nvSpPr>
        <p:spPr>
          <a:xfrm>
            <a:off x="376644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2" name="Google Shape;2832;p57"/>
          <p:cNvGrpSpPr/>
          <p:nvPr/>
        </p:nvGrpSpPr>
        <p:grpSpPr>
          <a:xfrm>
            <a:off x="448016" y="1769014"/>
            <a:ext cx="714045" cy="714045"/>
            <a:chOff x="0" y="0"/>
            <a:chExt cx="812800" cy="812800"/>
          </a:xfrm>
        </p:grpSpPr>
        <p:sp>
          <p:nvSpPr>
            <p:cNvPr id="2833" name="Google Shape;2833;p5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5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5" name="Google Shape;2835;p57"/>
          <p:cNvGrpSpPr/>
          <p:nvPr/>
        </p:nvGrpSpPr>
        <p:grpSpPr>
          <a:xfrm>
            <a:off x="3277923" y="1662893"/>
            <a:ext cx="926267" cy="926267"/>
            <a:chOff x="0" y="0"/>
            <a:chExt cx="812800" cy="812800"/>
          </a:xfrm>
        </p:grpSpPr>
        <p:sp>
          <p:nvSpPr>
            <p:cNvPr id="2836" name="Google Shape;2836;p5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5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8" name="Google Shape;2838;p57"/>
          <p:cNvSpPr/>
          <p:nvPr/>
        </p:nvSpPr>
        <p:spPr>
          <a:xfrm>
            <a:off x="3312672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9" name="Google Shape;2839;p57"/>
          <p:cNvGrpSpPr/>
          <p:nvPr/>
        </p:nvGrpSpPr>
        <p:grpSpPr>
          <a:xfrm>
            <a:off x="3384043" y="1769014"/>
            <a:ext cx="714045" cy="714045"/>
            <a:chOff x="0" y="0"/>
            <a:chExt cx="812800" cy="812800"/>
          </a:xfrm>
        </p:grpSpPr>
        <p:sp>
          <p:nvSpPr>
            <p:cNvPr id="2840" name="Google Shape;2840;p5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5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2" name="Google Shape;2842;p57"/>
          <p:cNvGrpSpPr/>
          <p:nvPr/>
        </p:nvGrpSpPr>
        <p:grpSpPr>
          <a:xfrm>
            <a:off x="6128258" y="1662893"/>
            <a:ext cx="926267" cy="926267"/>
            <a:chOff x="0" y="0"/>
            <a:chExt cx="812800" cy="812800"/>
          </a:xfrm>
        </p:grpSpPr>
        <p:sp>
          <p:nvSpPr>
            <p:cNvPr id="2843" name="Google Shape;2843;p5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5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5" name="Google Shape;2845;p57"/>
          <p:cNvSpPr/>
          <p:nvPr/>
        </p:nvSpPr>
        <p:spPr>
          <a:xfrm>
            <a:off x="6163008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6" name="Google Shape;2846;p57"/>
          <p:cNvGrpSpPr/>
          <p:nvPr/>
        </p:nvGrpSpPr>
        <p:grpSpPr>
          <a:xfrm>
            <a:off x="6234380" y="1769014"/>
            <a:ext cx="714045" cy="714045"/>
            <a:chOff x="0" y="0"/>
            <a:chExt cx="812800" cy="812800"/>
          </a:xfrm>
        </p:grpSpPr>
        <p:sp>
          <p:nvSpPr>
            <p:cNvPr id="2847" name="Google Shape;2847;p5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5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9" name="Google Shape;2849;p57"/>
          <p:cNvGrpSpPr/>
          <p:nvPr/>
        </p:nvGrpSpPr>
        <p:grpSpPr>
          <a:xfrm>
            <a:off x="1179700" y="565093"/>
            <a:ext cx="1557304" cy="40020"/>
            <a:chOff x="0" y="0"/>
            <a:chExt cx="4152812" cy="106721"/>
          </a:xfrm>
        </p:grpSpPr>
        <p:grpSp>
          <p:nvGrpSpPr>
            <p:cNvPr id="2850" name="Google Shape;2850;p57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851" name="Google Shape;2851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3" name="Google Shape;2853;p57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854" name="Google Shape;2854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6" name="Google Shape;2856;p57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857" name="Google Shape;2857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9" name="Google Shape;2859;p57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860" name="Google Shape;2860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2" name="Google Shape;2862;p57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863" name="Google Shape;2863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4" name="Google Shape;2864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5" name="Google Shape;2865;p57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866" name="Google Shape;2866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8" name="Google Shape;2868;p57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869" name="Google Shape;2869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1" name="Google Shape;2871;p57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872" name="Google Shape;2872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4" name="Google Shape;2874;p57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875" name="Google Shape;2875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7" name="Google Shape;2877;p57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878" name="Google Shape;2878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80" name="Google Shape;2880;p57"/>
          <p:cNvGrpSpPr/>
          <p:nvPr/>
        </p:nvGrpSpPr>
        <p:grpSpPr>
          <a:xfrm>
            <a:off x="5546777" y="4742661"/>
            <a:ext cx="1557304" cy="40020"/>
            <a:chOff x="0" y="0"/>
            <a:chExt cx="4152812" cy="106721"/>
          </a:xfrm>
        </p:grpSpPr>
        <p:grpSp>
          <p:nvGrpSpPr>
            <p:cNvPr id="2881" name="Google Shape;2881;p57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882" name="Google Shape;2882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4" name="Google Shape;2884;p57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885" name="Google Shape;2885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7" name="Google Shape;2887;p57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888" name="Google Shape;2888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0" name="Google Shape;2890;p57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891" name="Google Shape;2891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3" name="Google Shape;2893;p57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894" name="Google Shape;2894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6" name="Google Shape;2896;p57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897" name="Google Shape;2897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9" name="Google Shape;2899;p57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900" name="Google Shape;2900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2" name="Google Shape;2902;p57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903" name="Google Shape;2903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5" name="Google Shape;2905;p57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906" name="Google Shape;2906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8" name="Google Shape;2908;p57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909" name="Google Shape;2909;p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5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11" name="Google Shape;2911;p57"/>
          <p:cNvSpPr txBox="1"/>
          <p:nvPr/>
        </p:nvSpPr>
        <p:spPr>
          <a:xfrm>
            <a:off x="453385" y="949218"/>
            <a:ext cx="823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Next Steps for Week 48-49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Google Shape;2912;p57"/>
          <p:cNvSpPr txBox="1"/>
          <p:nvPr/>
        </p:nvSpPr>
        <p:spPr>
          <a:xfrm>
            <a:off x="933170" y="2585674"/>
            <a:ext cx="1579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Agent Chat - Front 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p57"/>
          <p:cNvSpPr txBox="1"/>
          <p:nvPr/>
        </p:nvSpPr>
        <p:spPr>
          <a:xfrm>
            <a:off x="3422203" y="2714974"/>
            <a:ext cx="229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Pantry &amp; Recipe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Google Shape;2914;p57"/>
          <p:cNvSpPr txBox="1"/>
          <p:nvPr/>
        </p:nvSpPr>
        <p:spPr>
          <a:xfrm>
            <a:off x="6213983" y="2714974"/>
            <a:ext cx="2448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Asking Agent &amp; Returns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57"/>
          <p:cNvSpPr txBox="1"/>
          <p:nvPr/>
        </p:nvSpPr>
        <p:spPr>
          <a:xfrm>
            <a:off x="698584" y="3402306"/>
            <a:ext cx="20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Talk and get replies from Agent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57"/>
          <p:cNvSpPr txBox="1"/>
          <p:nvPr/>
        </p:nvSpPr>
        <p:spPr>
          <a:xfrm>
            <a:off x="3579943" y="3402306"/>
            <a:ext cx="19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Show what’s in the Pantry and Recipes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57"/>
          <p:cNvSpPr txBox="1"/>
          <p:nvPr/>
        </p:nvSpPr>
        <p:spPr>
          <a:xfrm>
            <a:off x="6506109" y="3402306"/>
            <a:ext cx="189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Chatting</a:t>
            </a: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with Agent and populating with Front-End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8" name="Google Shape;2918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65019" y="4182729"/>
            <a:ext cx="2048725" cy="81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656" y="1823926"/>
            <a:ext cx="430750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01142" y="1871465"/>
            <a:ext cx="505100" cy="54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0088" y="1807687"/>
            <a:ext cx="487713" cy="509182"/>
          </a:xfrm>
          <a:prstGeom prst="rect">
            <a:avLst/>
          </a:prstGeom>
          <a:noFill/>
          <a:ln>
            <a:noFill/>
          </a:ln>
        </p:spPr>
      </p:pic>
      <p:sp>
        <p:nvSpPr>
          <p:cNvPr id="2922" name="Google Shape;2922;p57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3" name="Google Shape;2923;p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8" name="Google Shape;2928;p58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2929" name="Google Shape;2929;p58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8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31" name="Google Shape;29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42956" cy="5134227"/>
          </a:xfrm>
          <a:prstGeom prst="rect">
            <a:avLst/>
          </a:prstGeom>
          <a:noFill/>
          <a:ln>
            <a:noFill/>
          </a:ln>
        </p:spPr>
      </p:pic>
      <p:sp>
        <p:nvSpPr>
          <p:cNvPr id="2932" name="Google Shape;2932;p58"/>
          <p:cNvSpPr/>
          <p:nvPr/>
        </p:nvSpPr>
        <p:spPr>
          <a:xfrm>
            <a:off x="-3947375" y="-1361583"/>
            <a:ext cx="9653871" cy="9653871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3" name="Google Shape;293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398" y="2636700"/>
            <a:ext cx="638663" cy="332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2713" y="593670"/>
            <a:ext cx="2482576" cy="75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47587" y="904175"/>
            <a:ext cx="4906853" cy="3216889"/>
          </a:xfrm>
          <a:prstGeom prst="rect">
            <a:avLst/>
          </a:prstGeom>
          <a:noFill/>
          <a:ln>
            <a:noFill/>
          </a:ln>
        </p:spPr>
      </p:pic>
      <p:sp>
        <p:nvSpPr>
          <p:cNvPr id="2936" name="Google Shape;2936;p58"/>
          <p:cNvSpPr txBox="1"/>
          <p:nvPr/>
        </p:nvSpPr>
        <p:spPr>
          <a:xfrm>
            <a:off x="4903619" y="1112570"/>
            <a:ext cx="299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7" name="Google Shape;2937;p58"/>
          <p:cNvGrpSpPr/>
          <p:nvPr/>
        </p:nvGrpSpPr>
        <p:grpSpPr>
          <a:xfrm>
            <a:off x="5244336" y="4629150"/>
            <a:ext cx="1557304" cy="40020"/>
            <a:chOff x="0" y="0"/>
            <a:chExt cx="4152812" cy="106721"/>
          </a:xfrm>
        </p:grpSpPr>
        <p:grpSp>
          <p:nvGrpSpPr>
            <p:cNvPr id="2938" name="Google Shape;2938;p58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939" name="Google Shape;2939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1" name="Google Shape;2941;p58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942" name="Google Shape;2942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4" name="Google Shape;2944;p58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945" name="Google Shape;2945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7" name="Google Shape;2947;p58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948" name="Google Shape;2948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0" name="Google Shape;2950;p58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951" name="Google Shape;2951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3" name="Google Shape;2953;p58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954" name="Google Shape;2954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6" name="Google Shape;2956;p58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957" name="Google Shape;2957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9" name="Google Shape;2959;p58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960" name="Google Shape;2960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2" name="Google Shape;2962;p58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963" name="Google Shape;2963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5" name="Google Shape;2965;p58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966" name="Google Shape;2966;p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68" name="Google Shape;2968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5038" y="649113"/>
            <a:ext cx="1941637" cy="16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Google Shape;2969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58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5" name="Google Shape;2975;p59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2976" name="Google Shape;2976;p59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9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78" name="Google Shape;297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7938" y="-964787"/>
            <a:ext cx="7145364" cy="714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96" y="36144"/>
            <a:ext cx="28955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025" y="453256"/>
            <a:ext cx="2638312" cy="8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9199" y="466894"/>
            <a:ext cx="4158834" cy="473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937155" y="0"/>
            <a:ext cx="28955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3" name="Google Shape;2983;p59"/>
          <p:cNvGrpSpPr/>
          <p:nvPr/>
        </p:nvGrpSpPr>
        <p:grpSpPr>
          <a:xfrm>
            <a:off x="930960" y="1046564"/>
            <a:ext cx="1923922" cy="166158"/>
            <a:chOff x="0" y="-43887"/>
            <a:chExt cx="5130458" cy="443088"/>
          </a:xfrm>
        </p:grpSpPr>
        <p:grpSp>
          <p:nvGrpSpPr>
            <p:cNvPr id="2984" name="Google Shape;2984;p59"/>
            <p:cNvGrpSpPr/>
            <p:nvPr/>
          </p:nvGrpSpPr>
          <p:grpSpPr>
            <a:xfrm>
              <a:off x="0" y="-43887"/>
              <a:ext cx="468132" cy="443088"/>
              <a:chOff x="0" y="-38100"/>
              <a:chExt cx="406400" cy="384658"/>
            </a:xfrm>
          </p:grpSpPr>
          <p:sp>
            <p:nvSpPr>
              <p:cNvPr id="2985" name="Google Shape;2985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7" name="Google Shape;2987;p59"/>
            <p:cNvGrpSpPr/>
            <p:nvPr/>
          </p:nvGrpSpPr>
          <p:grpSpPr>
            <a:xfrm>
              <a:off x="518036" y="-43887"/>
              <a:ext cx="468132" cy="443088"/>
              <a:chOff x="0" y="-38100"/>
              <a:chExt cx="406400" cy="384658"/>
            </a:xfrm>
          </p:grpSpPr>
          <p:sp>
            <p:nvSpPr>
              <p:cNvPr id="2988" name="Google Shape;2988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0" name="Google Shape;2990;p59"/>
            <p:cNvGrpSpPr/>
            <p:nvPr/>
          </p:nvGrpSpPr>
          <p:grpSpPr>
            <a:xfrm>
              <a:off x="1036072" y="-43887"/>
              <a:ext cx="468132" cy="443088"/>
              <a:chOff x="0" y="-38100"/>
              <a:chExt cx="406400" cy="384658"/>
            </a:xfrm>
          </p:grpSpPr>
          <p:sp>
            <p:nvSpPr>
              <p:cNvPr id="2991" name="Google Shape;2991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3" name="Google Shape;2993;p59"/>
            <p:cNvGrpSpPr/>
            <p:nvPr/>
          </p:nvGrpSpPr>
          <p:grpSpPr>
            <a:xfrm>
              <a:off x="1554109" y="-43887"/>
              <a:ext cx="468132" cy="443088"/>
              <a:chOff x="0" y="-38100"/>
              <a:chExt cx="406400" cy="384658"/>
            </a:xfrm>
          </p:grpSpPr>
          <p:sp>
            <p:nvSpPr>
              <p:cNvPr id="2994" name="Google Shape;2994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6" name="Google Shape;2996;p59"/>
            <p:cNvGrpSpPr/>
            <p:nvPr/>
          </p:nvGrpSpPr>
          <p:grpSpPr>
            <a:xfrm>
              <a:off x="2072145" y="-43887"/>
              <a:ext cx="468132" cy="443088"/>
              <a:chOff x="0" y="-38100"/>
              <a:chExt cx="406400" cy="384658"/>
            </a:xfrm>
          </p:grpSpPr>
          <p:sp>
            <p:nvSpPr>
              <p:cNvPr id="2997" name="Google Shape;2997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9" name="Google Shape;2999;p59"/>
            <p:cNvGrpSpPr/>
            <p:nvPr/>
          </p:nvGrpSpPr>
          <p:grpSpPr>
            <a:xfrm>
              <a:off x="2590181" y="-43887"/>
              <a:ext cx="468132" cy="443088"/>
              <a:chOff x="0" y="-38100"/>
              <a:chExt cx="406400" cy="384658"/>
            </a:xfrm>
          </p:grpSpPr>
          <p:sp>
            <p:nvSpPr>
              <p:cNvPr id="3000" name="Google Shape;3000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2" name="Google Shape;3002;p59"/>
            <p:cNvGrpSpPr/>
            <p:nvPr/>
          </p:nvGrpSpPr>
          <p:grpSpPr>
            <a:xfrm>
              <a:off x="3108217" y="-43887"/>
              <a:ext cx="468132" cy="443088"/>
              <a:chOff x="0" y="-38100"/>
              <a:chExt cx="406400" cy="384658"/>
            </a:xfrm>
          </p:grpSpPr>
          <p:sp>
            <p:nvSpPr>
              <p:cNvPr id="3003" name="Google Shape;3003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5" name="Google Shape;3005;p59"/>
            <p:cNvGrpSpPr/>
            <p:nvPr/>
          </p:nvGrpSpPr>
          <p:grpSpPr>
            <a:xfrm>
              <a:off x="3626253" y="-43887"/>
              <a:ext cx="468132" cy="443088"/>
              <a:chOff x="0" y="-38100"/>
              <a:chExt cx="406400" cy="384658"/>
            </a:xfrm>
          </p:grpSpPr>
          <p:sp>
            <p:nvSpPr>
              <p:cNvPr id="3006" name="Google Shape;3006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8" name="Google Shape;3008;p59"/>
            <p:cNvGrpSpPr/>
            <p:nvPr/>
          </p:nvGrpSpPr>
          <p:grpSpPr>
            <a:xfrm>
              <a:off x="4144290" y="-43887"/>
              <a:ext cx="468132" cy="443088"/>
              <a:chOff x="0" y="-38100"/>
              <a:chExt cx="406400" cy="384658"/>
            </a:xfrm>
          </p:grpSpPr>
          <p:sp>
            <p:nvSpPr>
              <p:cNvPr id="3009" name="Google Shape;3009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1" name="Google Shape;3011;p59"/>
            <p:cNvGrpSpPr/>
            <p:nvPr/>
          </p:nvGrpSpPr>
          <p:grpSpPr>
            <a:xfrm>
              <a:off x="4662326" y="-43887"/>
              <a:ext cx="468132" cy="443088"/>
              <a:chOff x="0" y="-38100"/>
              <a:chExt cx="406400" cy="384658"/>
            </a:xfrm>
          </p:grpSpPr>
          <p:sp>
            <p:nvSpPr>
              <p:cNvPr id="3012" name="Google Shape;3012;p59"/>
              <p:cNvSpPr/>
              <p:nvPr/>
            </p:nvSpPr>
            <p:spPr>
              <a:xfrm>
                <a:off x="0" y="0"/>
                <a:ext cx="406400" cy="346558"/>
              </a:xfrm>
              <a:custGeom>
                <a:rect b="b" l="l" r="r" t="t"/>
                <a:pathLst>
                  <a:path extrusionOk="0" h="34655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410"/>
                </a:srgbClr>
              </a:solidFill>
              <a:ln>
                <a:noFill/>
              </a:ln>
            </p:spPr>
            <p:txBody>
              <a:bodyPr anchorCtr="0" anchor="t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59"/>
              <p:cNvSpPr txBox="1"/>
              <p:nvPr/>
            </p:nvSpPr>
            <p:spPr>
              <a:xfrm>
                <a:off x="101600" y="-38100"/>
                <a:ext cx="2031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14" name="Google Shape;3014;p59"/>
          <p:cNvGrpSpPr/>
          <p:nvPr/>
        </p:nvGrpSpPr>
        <p:grpSpPr>
          <a:xfrm>
            <a:off x="514350" y="3204761"/>
            <a:ext cx="1564701" cy="488648"/>
            <a:chOff x="0" y="-38100"/>
            <a:chExt cx="824221" cy="257400"/>
          </a:xfrm>
        </p:grpSpPr>
        <p:sp>
          <p:nvSpPr>
            <p:cNvPr id="3015" name="Google Shape;3015;p59"/>
            <p:cNvSpPr/>
            <p:nvPr/>
          </p:nvSpPr>
          <p:spPr>
            <a:xfrm>
              <a:off x="0" y="0"/>
              <a:ext cx="824221" cy="219175"/>
            </a:xfrm>
            <a:custGeom>
              <a:rect b="b" l="l" r="r" t="t"/>
              <a:pathLst>
                <a:path extrusionOk="0" h="219175" w="824221">
                  <a:moveTo>
                    <a:pt x="0" y="0"/>
                  </a:moveTo>
                  <a:lnTo>
                    <a:pt x="824221" y="0"/>
                  </a:lnTo>
                  <a:lnTo>
                    <a:pt x="824221" y="219175"/>
                  </a:lnTo>
                  <a:lnTo>
                    <a:pt x="0" y="219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1D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59"/>
            <p:cNvSpPr txBox="1"/>
            <p:nvPr/>
          </p:nvSpPr>
          <p:spPr>
            <a:xfrm>
              <a:off x="0" y="-38100"/>
              <a:ext cx="8241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7" name="Google Shape;3017;p59"/>
          <p:cNvSpPr txBox="1"/>
          <p:nvPr/>
        </p:nvSpPr>
        <p:spPr>
          <a:xfrm>
            <a:off x="283900" y="1474150"/>
            <a:ext cx="584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CS 489R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" sz="3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WEEK 49 Update (12/04/2024)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59"/>
          <p:cNvSpPr txBox="1"/>
          <p:nvPr/>
        </p:nvSpPr>
        <p:spPr>
          <a:xfrm>
            <a:off x="514350" y="2599904"/>
            <a:ext cx="3503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</a:t>
            </a:r>
            <a:r>
              <a:rPr b="1" i="0" lang="en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b="0" i="0" lang="en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D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emo &amp; Final Updates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Google Shape;3019;p59"/>
          <p:cNvSpPr txBox="1"/>
          <p:nvPr/>
        </p:nvSpPr>
        <p:spPr>
          <a:xfrm>
            <a:off x="620475" y="3407675"/>
            <a:ext cx="1710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Final</a:t>
            </a:r>
            <a:r>
              <a:rPr b="1"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Presentation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p59"/>
          <p:cNvSpPr txBox="1"/>
          <p:nvPr/>
        </p:nvSpPr>
        <p:spPr>
          <a:xfrm>
            <a:off x="384227" y="319065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1" name="Google Shape;3021;p59"/>
          <p:cNvGrpSpPr/>
          <p:nvPr/>
        </p:nvGrpSpPr>
        <p:grpSpPr>
          <a:xfrm>
            <a:off x="2750127" y="3693181"/>
            <a:ext cx="1557304" cy="40020"/>
            <a:chOff x="0" y="0"/>
            <a:chExt cx="4152812" cy="106721"/>
          </a:xfrm>
        </p:grpSpPr>
        <p:grpSp>
          <p:nvGrpSpPr>
            <p:cNvPr id="3022" name="Google Shape;3022;p5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023" name="Google Shape;3023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5" name="Google Shape;3025;p5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026" name="Google Shape;3026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8" name="Google Shape;3028;p5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029" name="Google Shape;3029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1" name="Google Shape;3031;p5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032" name="Google Shape;3032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5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035" name="Google Shape;3035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7" name="Google Shape;3037;p5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038" name="Google Shape;3038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0" name="Google Shape;3040;p5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041" name="Google Shape;3041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3" name="Google Shape;3043;p5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044" name="Google Shape;3044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6" name="Google Shape;3046;p5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047" name="Google Shape;3047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9" name="Google Shape;3049;p5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050" name="Google Shape;3050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52" name="Google Shape;3052;p59"/>
          <p:cNvGrpSpPr/>
          <p:nvPr/>
        </p:nvGrpSpPr>
        <p:grpSpPr>
          <a:xfrm>
            <a:off x="8805034" y="4491098"/>
            <a:ext cx="1557304" cy="40020"/>
            <a:chOff x="0" y="0"/>
            <a:chExt cx="4152812" cy="106721"/>
          </a:xfrm>
        </p:grpSpPr>
        <p:grpSp>
          <p:nvGrpSpPr>
            <p:cNvPr id="3053" name="Google Shape;3053;p5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054" name="Google Shape;3054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6" name="Google Shape;3056;p5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057" name="Google Shape;3057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9" name="Google Shape;3059;p5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060" name="Google Shape;3060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2" name="Google Shape;3062;p5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063" name="Google Shape;3063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5" name="Google Shape;3065;p5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066" name="Google Shape;3066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8" name="Google Shape;3068;p5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069" name="Google Shape;3069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1" name="Google Shape;3071;p5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072" name="Google Shape;3072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4" name="Google Shape;3074;p5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075" name="Google Shape;3075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7" name="Google Shape;3077;p5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078" name="Google Shape;3078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0" name="Google Shape;3080;p5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081" name="Google Shape;3081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83" name="Google Shape;3083;p59"/>
          <p:cNvGrpSpPr/>
          <p:nvPr/>
        </p:nvGrpSpPr>
        <p:grpSpPr>
          <a:xfrm>
            <a:off x="3498064" y="795621"/>
            <a:ext cx="1557304" cy="40020"/>
            <a:chOff x="0" y="0"/>
            <a:chExt cx="4152812" cy="106721"/>
          </a:xfrm>
        </p:grpSpPr>
        <p:grpSp>
          <p:nvGrpSpPr>
            <p:cNvPr id="3084" name="Google Shape;3084;p5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085" name="Google Shape;3085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7" name="Google Shape;3087;p5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088" name="Google Shape;3088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0" name="Google Shape;3090;p5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091" name="Google Shape;3091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3" name="Google Shape;3093;p5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094" name="Google Shape;3094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5" name="Google Shape;3095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6" name="Google Shape;3096;p5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097" name="Google Shape;3097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9" name="Google Shape;3099;p5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100" name="Google Shape;3100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2" name="Google Shape;3102;p5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103" name="Google Shape;3103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5" name="Google Shape;3105;p5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106" name="Google Shape;3106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8" name="Google Shape;3108;p5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109" name="Google Shape;3109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0" name="Google Shape;3110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1" name="Google Shape;3111;p5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112" name="Google Shape;3112;p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5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114" name="Google Shape;3114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31881" y="4311436"/>
            <a:ext cx="2061218" cy="17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5" name="Google Shape;3115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240237" y="3846156"/>
            <a:ext cx="2254512" cy="89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04375" y="1046563"/>
            <a:ext cx="487713" cy="33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7" name="Google Shape;3117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0944" y="271019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2" name="Google Shape;31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00" y="1373413"/>
            <a:ext cx="2673112" cy="2676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3" name="Google Shape;3123;p60"/>
          <p:cNvGrpSpPr/>
          <p:nvPr/>
        </p:nvGrpSpPr>
        <p:grpSpPr>
          <a:xfrm rot="10800000">
            <a:off x="15344" y="-4538"/>
            <a:ext cx="9143818" cy="5215727"/>
            <a:chOff x="0" y="-38100"/>
            <a:chExt cx="4816592" cy="2747433"/>
          </a:xfrm>
        </p:grpSpPr>
        <p:sp>
          <p:nvSpPr>
            <p:cNvPr id="3124" name="Google Shape;3124;p60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60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6" name="Google Shape;312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6962" y="1"/>
            <a:ext cx="11429248" cy="5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7" name="Google Shape;312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8071" y="1479900"/>
            <a:ext cx="1076335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8" name="Google Shape;3128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8328" y="2640673"/>
            <a:ext cx="587073" cy="13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9" name="Google Shape;3129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6903" y="3690675"/>
            <a:ext cx="990098" cy="20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0" name="Google Shape;3130;p60"/>
          <p:cNvGrpSpPr/>
          <p:nvPr/>
        </p:nvGrpSpPr>
        <p:grpSpPr>
          <a:xfrm>
            <a:off x="4017937" y="873688"/>
            <a:ext cx="4385874" cy="1098604"/>
            <a:chOff x="0" y="-190500"/>
            <a:chExt cx="2310300" cy="578700"/>
          </a:xfrm>
        </p:grpSpPr>
        <p:sp>
          <p:nvSpPr>
            <p:cNvPr id="3131" name="Google Shape;3131;p60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60"/>
            <p:cNvSpPr txBox="1"/>
            <p:nvPr/>
          </p:nvSpPr>
          <p:spPr>
            <a:xfrm>
              <a:off x="0" y="-190500"/>
              <a:ext cx="23103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3" name="Google Shape;3133;p60"/>
          <p:cNvGrpSpPr/>
          <p:nvPr/>
        </p:nvGrpSpPr>
        <p:grpSpPr>
          <a:xfrm>
            <a:off x="4025294" y="3082184"/>
            <a:ext cx="4385874" cy="1098604"/>
            <a:chOff x="0" y="-190500"/>
            <a:chExt cx="2310300" cy="578700"/>
          </a:xfrm>
        </p:grpSpPr>
        <p:sp>
          <p:nvSpPr>
            <p:cNvPr id="3134" name="Google Shape;3134;p60"/>
            <p:cNvSpPr/>
            <p:nvPr/>
          </p:nvSpPr>
          <p:spPr>
            <a:xfrm>
              <a:off x="0" y="0"/>
              <a:ext cx="2310252" cy="388072"/>
            </a:xfrm>
            <a:custGeom>
              <a:rect b="b" l="l" r="r" t="t"/>
              <a:pathLst>
                <a:path extrusionOk="0" h="388072" w="2310252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60"/>
            <p:cNvSpPr txBox="1"/>
            <p:nvPr/>
          </p:nvSpPr>
          <p:spPr>
            <a:xfrm>
              <a:off x="0" y="-190500"/>
              <a:ext cx="23103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6" name="Google Shape;3136;p60"/>
          <p:cNvGrpSpPr/>
          <p:nvPr/>
        </p:nvGrpSpPr>
        <p:grpSpPr>
          <a:xfrm>
            <a:off x="4182377" y="1991418"/>
            <a:ext cx="4480983" cy="1098604"/>
            <a:chOff x="0" y="-190500"/>
            <a:chExt cx="2360400" cy="578700"/>
          </a:xfrm>
        </p:grpSpPr>
        <p:sp>
          <p:nvSpPr>
            <p:cNvPr id="3137" name="Google Shape;3137;p60"/>
            <p:cNvSpPr/>
            <p:nvPr/>
          </p:nvSpPr>
          <p:spPr>
            <a:xfrm>
              <a:off x="0" y="0"/>
              <a:ext cx="2360333" cy="388072"/>
            </a:xfrm>
            <a:custGeom>
              <a:rect b="b" l="l" r="r" t="t"/>
              <a:pathLst>
                <a:path extrusionOk="0" h="388072" w="2360333">
                  <a:moveTo>
                    <a:pt x="23325" y="0"/>
                  </a:moveTo>
                  <a:lnTo>
                    <a:pt x="2337009" y="0"/>
                  </a:lnTo>
                  <a:cubicBezTo>
                    <a:pt x="2343195" y="0"/>
                    <a:pt x="2349127" y="2457"/>
                    <a:pt x="2353501" y="6832"/>
                  </a:cubicBezTo>
                  <a:cubicBezTo>
                    <a:pt x="2357876" y="11206"/>
                    <a:pt x="2360333" y="17138"/>
                    <a:pt x="2360333" y="23325"/>
                  </a:cubicBezTo>
                  <a:lnTo>
                    <a:pt x="2360333" y="364747"/>
                  </a:lnTo>
                  <a:cubicBezTo>
                    <a:pt x="2360333" y="377629"/>
                    <a:pt x="2349890" y="388072"/>
                    <a:pt x="2337009" y="388072"/>
                  </a:cubicBezTo>
                  <a:lnTo>
                    <a:pt x="23325" y="388072"/>
                  </a:lnTo>
                  <a:cubicBezTo>
                    <a:pt x="10443" y="388072"/>
                    <a:pt x="0" y="377629"/>
                    <a:pt x="0" y="364747"/>
                  </a:cubicBezTo>
                  <a:lnTo>
                    <a:pt x="0" y="23325"/>
                  </a:lnTo>
                  <a:cubicBezTo>
                    <a:pt x="0" y="10443"/>
                    <a:pt x="10443" y="0"/>
                    <a:pt x="23325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60"/>
            <p:cNvSpPr txBox="1"/>
            <p:nvPr/>
          </p:nvSpPr>
          <p:spPr>
            <a:xfrm>
              <a:off x="0" y="-190500"/>
              <a:ext cx="23604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9" name="Google Shape;3139;p60"/>
          <p:cNvGrpSpPr/>
          <p:nvPr/>
        </p:nvGrpSpPr>
        <p:grpSpPr>
          <a:xfrm>
            <a:off x="514350" y="1262238"/>
            <a:ext cx="2918308" cy="2918308"/>
            <a:chOff x="0" y="0"/>
            <a:chExt cx="7782154" cy="7782154"/>
          </a:xfrm>
        </p:grpSpPr>
        <p:grpSp>
          <p:nvGrpSpPr>
            <p:cNvPr id="3140" name="Google Shape;3140;p60"/>
            <p:cNvGrpSpPr/>
            <p:nvPr/>
          </p:nvGrpSpPr>
          <p:grpSpPr>
            <a:xfrm>
              <a:off x="0" y="0"/>
              <a:ext cx="7782154" cy="7782154"/>
              <a:chOff x="0" y="0"/>
              <a:chExt cx="812800" cy="812800"/>
            </a:xfrm>
          </p:grpSpPr>
          <p:sp>
            <p:nvSpPr>
              <p:cNvPr id="3141" name="Google Shape;3141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3" name="Google Shape;3143;p60"/>
            <p:cNvGrpSpPr/>
            <p:nvPr/>
          </p:nvGrpSpPr>
          <p:grpSpPr>
            <a:xfrm>
              <a:off x="891610" y="891610"/>
              <a:ext cx="5998952" cy="5998952"/>
              <a:chOff x="0" y="0"/>
              <a:chExt cx="812800" cy="812800"/>
            </a:xfrm>
          </p:grpSpPr>
          <p:sp>
            <p:nvSpPr>
              <p:cNvPr id="3144" name="Google Shape;3144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6" name="Google Shape;3146;p60"/>
          <p:cNvGrpSpPr/>
          <p:nvPr/>
        </p:nvGrpSpPr>
        <p:grpSpPr>
          <a:xfrm>
            <a:off x="3727517" y="1235334"/>
            <a:ext cx="736732" cy="736732"/>
            <a:chOff x="0" y="0"/>
            <a:chExt cx="1964619" cy="1964619"/>
          </a:xfrm>
        </p:grpSpPr>
        <p:grpSp>
          <p:nvGrpSpPr>
            <p:cNvPr id="3147" name="Google Shape;3147;p60"/>
            <p:cNvGrpSpPr/>
            <p:nvPr/>
          </p:nvGrpSpPr>
          <p:grpSpPr>
            <a:xfrm>
              <a:off x="0" y="0"/>
              <a:ext cx="1964619" cy="1964619"/>
              <a:chOff x="0" y="0"/>
              <a:chExt cx="812800" cy="812800"/>
            </a:xfrm>
          </p:grpSpPr>
          <p:sp>
            <p:nvSpPr>
              <p:cNvPr id="3148" name="Google Shape;3148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50" name="Google Shape;3150;p60"/>
            <p:cNvSpPr/>
            <p:nvPr/>
          </p:nvSpPr>
          <p:spPr>
            <a:xfrm>
              <a:off x="73705" y="73705"/>
              <a:ext cx="1817204" cy="1817204"/>
            </a:xfrm>
            <a:custGeom>
              <a:rect b="b" l="l" r="r" t="t"/>
              <a:pathLst>
                <a:path extrusionOk="0" h="1817204" w="1817204">
                  <a:moveTo>
                    <a:pt x="0" y="0"/>
                  </a:moveTo>
                  <a:lnTo>
                    <a:pt x="1817204" y="0"/>
                  </a:lnTo>
                  <a:lnTo>
                    <a:pt x="1817204" y="1817204"/>
                  </a:lnTo>
                  <a:lnTo>
                    <a:pt x="0" y="18172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51" name="Google Shape;3151;p60"/>
            <p:cNvGrpSpPr/>
            <p:nvPr/>
          </p:nvGrpSpPr>
          <p:grpSpPr>
            <a:xfrm>
              <a:off x="225087" y="225087"/>
              <a:ext cx="1514409" cy="1514409"/>
              <a:chOff x="0" y="0"/>
              <a:chExt cx="812800" cy="812800"/>
            </a:xfrm>
          </p:grpSpPr>
          <p:sp>
            <p:nvSpPr>
              <p:cNvPr id="3152" name="Google Shape;3152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cap="sq" cmpd="sng" w="219075">
                <a:solidFill>
                  <a:srgbClr val="7A329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54" name="Google Shape;3154;p60"/>
          <p:cNvGrpSpPr/>
          <p:nvPr/>
        </p:nvGrpSpPr>
        <p:grpSpPr>
          <a:xfrm>
            <a:off x="3727517" y="3443830"/>
            <a:ext cx="736722" cy="736722"/>
            <a:chOff x="0" y="0"/>
            <a:chExt cx="812800" cy="812800"/>
          </a:xfrm>
        </p:grpSpPr>
        <p:sp>
          <p:nvSpPr>
            <p:cNvPr id="3155" name="Google Shape;3155;p6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6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7" name="Google Shape;3157;p60"/>
          <p:cNvSpPr/>
          <p:nvPr/>
        </p:nvSpPr>
        <p:spPr>
          <a:xfrm>
            <a:off x="3755157" y="3471468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4"/>
                </a:lnTo>
                <a:lnTo>
                  <a:pt x="0" y="1362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8" name="Google Shape;3158;p60"/>
          <p:cNvGrpSpPr/>
          <p:nvPr/>
        </p:nvGrpSpPr>
        <p:grpSpPr>
          <a:xfrm>
            <a:off x="3811924" y="3528237"/>
            <a:ext cx="567903" cy="567903"/>
            <a:chOff x="0" y="0"/>
            <a:chExt cx="812800" cy="812800"/>
          </a:xfrm>
        </p:grpSpPr>
        <p:sp>
          <p:nvSpPr>
            <p:cNvPr id="3159" name="Google Shape;3159;p6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6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1" name="Google Shape;3161;p60"/>
          <p:cNvGrpSpPr/>
          <p:nvPr/>
        </p:nvGrpSpPr>
        <p:grpSpPr>
          <a:xfrm>
            <a:off x="3954050" y="2353034"/>
            <a:ext cx="736722" cy="736722"/>
            <a:chOff x="0" y="0"/>
            <a:chExt cx="812800" cy="812800"/>
          </a:xfrm>
        </p:grpSpPr>
        <p:sp>
          <p:nvSpPr>
            <p:cNvPr id="3162" name="Google Shape;3162;p6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6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4" name="Google Shape;3164;p60"/>
          <p:cNvSpPr/>
          <p:nvPr/>
        </p:nvSpPr>
        <p:spPr>
          <a:xfrm>
            <a:off x="3981690" y="2380673"/>
            <a:ext cx="681451" cy="681451"/>
          </a:xfrm>
          <a:custGeom>
            <a:rect b="b" l="l" r="r" t="t"/>
            <a:pathLst>
              <a:path extrusionOk="0"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3"/>
                </a:lnTo>
                <a:lnTo>
                  <a:pt x="0" y="1362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5" name="Google Shape;3165;p60"/>
          <p:cNvGrpSpPr/>
          <p:nvPr/>
        </p:nvGrpSpPr>
        <p:grpSpPr>
          <a:xfrm>
            <a:off x="4038458" y="2437441"/>
            <a:ext cx="567903" cy="567903"/>
            <a:chOff x="0" y="0"/>
            <a:chExt cx="812800" cy="812800"/>
          </a:xfrm>
        </p:grpSpPr>
        <p:sp>
          <p:nvSpPr>
            <p:cNvPr id="3166" name="Google Shape;3166;p6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6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25" lIns="11325" spcFirstLastPara="1" rIns="11325" wrap="square" tIns="1132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8" name="Google Shape;3168;p60"/>
          <p:cNvGrpSpPr/>
          <p:nvPr/>
        </p:nvGrpSpPr>
        <p:grpSpPr>
          <a:xfrm>
            <a:off x="5546777" y="4742661"/>
            <a:ext cx="1557304" cy="40020"/>
            <a:chOff x="0" y="0"/>
            <a:chExt cx="4152812" cy="106721"/>
          </a:xfrm>
        </p:grpSpPr>
        <p:grpSp>
          <p:nvGrpSpPr>
            <p:cNvPr id="3169" name="Google Shape;3169;p60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170" name="Google Shape;3170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2" name="Google Shape;3172;p60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173" name="Google Shape;3173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5" name="Google Shape;3175;p60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176" name="Google Shape;3176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7" name="Google Shape;3177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60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179" name="Google Shape;3179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0" name="Google Shape;3180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1" name="Google Shape;3181;p60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182" name="Google Shape;3182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3" name="Google Shape;3183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4" name="Google Shape;3184;p60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185" name="Google Shape;3185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6" name="Google Shape;3186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7" name="Google Shape;3187;p60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188" name="Google Shape;3188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0" name="Google Shape;3190;p60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191" name="Google Shape;3191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3" name="Google Shape;3193;p60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194" name="Google Shape;3194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6" name="Google Shape;3196;p60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197" name="Google Shape;3197;p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6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99" name="Google Shape;3199;p60"/>
          <p:cNvSpPr txBox="1"/>
          <p:nvPr/>
        </p:nvSpPr>
        <p:spPr>
          <a:xfrm>
            <a:off x="4587162" y="1270917"/>
            <a:ext cx="281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60"/>
          <p:cNvSpPr txBox="1"/>
          <p:nvPr/>
        </p:nvSpPr>
        <p:spPr>
          <a:xfrm>
            <a:off x="883695" y="2448907"/>
            <a:ext cx="2194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Week 49:                    Key Update Areas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60"/>
          <p:cNvSpPr txBox="1"/>
          <p:nvPr/>
        </p:nvSpPr>
        <p:spPr>
          <a:xfrm>
            <a:off x="4790641" y="2401282"/>
            <a:ext cx="310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Summary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60"/>
          <p:cNvSpPr txBox="1"/>
          <p:nvPr/>
        </p:nvSpPr>
        <p:spPr>
          <a:xfrm>
            <a:off x="4587162" y="3504725"/>
            <a:ext cx="2940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b="1"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Demonstration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60"/>
          <p:cNvSpPr txBox="1"/>
          <p:nvPr/>
        </p:nvSpPr>
        <p:spPr>
          <a:xfrm>
            <a:off x="4587162" y="1566192"/>
            <a:ext cx="356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overview of the project development lifecycle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60"/>
          <p:cNvSpPr txBox="1"/>
          <p:nvPr/>
        </p:nvSpPr>
        <p:spPr>
          <a:xfrm>
            <a:off x="4790651" y="2696550"/>
            <a:ext cx="3857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summary of challenges and lessons learned.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60"/>
          <p:cNvSpPr txBox="1"/>
          <p:nvPr/>
        </p:nvSpPr>
        <p:spPr>
          <a:xfrm>
            <a:off x="4587162" y="3800000"/>
            <a:ext cx="356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Hands on demo of functionality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6" name="Google Shape;3206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4075" y="663088"/>
            <a:ext cx="1906287" cy="1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7" name="Google Shape;3207;p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79" y="2574611"/>
            <a:ext cx="338875" cy="35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8" name="Google Shape;3208;p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67210" y="3624592"/>
            <a:ext cx="457331" cy="3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9" name="Google Shape;3209;p6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15800" y="1412950"/>
            <a:ext cx="363862" cy="3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3211" name="Google Shape;3211;p60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6" name="Google Shape;3216;p61"/>
          <p:cNvGrpSpPr/>
          <p:nvPr/>
        </p:nvGrpSpPr>
        <p:grpSpPr>
          <a:xfrm rot="10800000">
            <a:off x="-300" y="102"/>
            <a:ext cx="9144300" cy="5215727"/>
            <a:chOff x="0" y="-38100"/>
            <a:chExt cx="4816592" cy="2747433"/>
          </a:xfrm>
        </p:grpSpPr>
        <p:sp>
          <p:nvSpPr>
            <p:cNvPr id="3217" name="Google Shape;3217;p61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61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19" name="Google Shape;321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53450" y="115051"/>
            <a:ext cx="11342956" cy="513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0" name="Google Shape;322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94" y="1467111"/>
            <a:ext cx="430750" cy="358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1" name="Google Shape;322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2713" y="508063"/>
            <a:ext cx="2485398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2" name="Google Shape;3222;p61"/>
          <p:cNvSpPr txBox="1"/>
          <p:nvPr/>
        </p:nvSpPr>
        <p:spPr>
          <a:xfrm>
            <a:off x="320275" y="479275"/>
            <a:ext cx="483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Hours Composition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3" name="Google Shape;3223;p61"/>
          <p:cNvGrpSpPr/>
          <p:nvPr/>
        </p:nvGrpSpPr>
        <p:grpSpPr>
          <a:xfrm>
            <a:off x="3964471" y="693459"/>
            <a:ext cx="1557304" cy="40020"/>
            <a:chOff x="0" y="0"/>
            <a:chExt cx="4152812" cy="106721"/>
          </a:xfrm>
        </p:grpSpPr>
        <p:grpSp>
          <p:nvGrpSpPr>
            <p:cNvPr id="3224" name="Google Shape;3224;p61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225" name="Google Shape;3225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7" name="Google Shape;3227;p61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228" name="Google Shape;3228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0" name="Google Shape;3230;p61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231" name="Google Shape;3231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3" name="Google Shape;3233;p61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234" name="Google Shape;3234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6" name="Google Shape;3236;p61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237" name="Google Shape;3237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9" name="Google Shape;3239;p61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240" name="Google Shape;3240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2" name="Google Shape;3242;p61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243" name="Google Shape;3243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5" name="Google Shape;3245;p61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246" name="Google Shape;3246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8" name="Google Shape;3248;p61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249" name="Google Shape;3249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1" name="Google Shape;3251;p61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252" name="Google Shape;3252;p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6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54" name="Google Shape;3254;p61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5" name="Google Shape;325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Google Shape;325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00" y="1560904"/>
            <a:ext cx="9144001" cy="339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7"/>
          <p:cNvGrpSpPr/>
          <p:nvPr/>
        </p:nvGrpSpPr>
        <p:grpSpPr>
          <a:xfrm rot="10800000">
            <a:off x="-61" y="-33"/>
            <a:ext cx="9144061" cy="5215864"/>
            <a:chOff x="0" y="-38100"/>
            <a:chExt cx="4816593" cy="2747433"/>
          </a:xfrm>
        </p:grpSpPr>
        <p:sp>
          <p:nvSpPr>
            <p:cNvPr id="351" name="Google Shape;351;p17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7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3" name="Google Shape;3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58464"/>
            <a:ext cx="1136344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17"/>
          <p:cNvGrpSpPr/>
          <p:nvPr/>
        </p:nvGrpSpPr>
        <p:grpSpPr>
          <a:xfrm>
            <a:off x="930960" y="1922142"/>
            <a:ext cx="2975957" cy="1084986"/>
            <a:chOff x="0" y="-190500"/>
            <a:chExt cx="1567582" cy="571515"/>
          </a:xfrm>
        </p:grpSpPr>
        <p:sp>
          <p:nvSpPr>
            <p:cNvPr id="355" name="Google Shape;355;p17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7"/>
            <p:cNvSpPr txBox="1"/>
            <p:nvPr/>
          </p:nvSpPr>
          <p:spPr>
            <a:xfrm>
              <a:off x="0" y="-190500"/>
              <a:ext cx="1567582" cy="571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17"/>
          <p:cNvGrpSpPr/>
          <p:nvPr/>
        </p:nvGrpSpPr>
        <p:grpSpPr>
          <a:xfrm>
            <a:off x="5428349" y="1922142"/>
            <a:ext cx="2975957" cy="1084986"/>
            <a:chOff x="0" y="-190500"/>
            <a:chExt cx="1567582" cy="571515"/>
          </a:xfrm>
        </p:grpSpPr>
        <p:sp>
          <p:nvSpPr>
            <p:cNvPr id="358" name="Google Shape;358;p17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7"/>
            <p:cNvSpPr txBox="1"/>
            <p:nvPr/>
          </p:nvSpPr>
          <p:spPr>
            <a:xfrm>
              <a:off x="0" y="-190500"/>
              <a:ext cx="1567582" cy="571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17"/>
          <p:cNvGrpSpPr/>
          <p:nvPr/>
        </p:nvGrpSpPr>
        <p:grpSpPr>
          <a:xfrm>
            <a:off x="5428349" y="3498457"/>
            <a:ext cx="2975957" cy="1084985"/>
            <a:chOff x="0" y="-190500"/>
            <a:chExt cx="1567582" cy="571515"/>
          </a:xfrm>
        </p:grpSpPr>
        <p:sp>
          <p:nvSpPr>
            <p:cNvPr id="361" name="Google Shape;361;p17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7"/>
            <p:cNvSpPr txBox="1"/>
            <p:nvPr/>
          </p:nvSpPr>
          <p:spPr>
            <a:xfrm>
              <a:off x="0" y="-190500"/>
              <a:ext cx="1567582" cy="571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17"/>
          <p:cNvGrpSpPr/>
          <p:nvPr/>
        </p:nvGrpSpPr>
        <p:grpSpPr>
          <a:xfrm>
            <a:off x="930960" y="3498457"/>
            <a:ext cx="2975957" cy="1084985"/>
            <a:chOff x="0" y="-190500"/>
            <a:chExt cx="1567582" cy="571515"/>
          </a:xfrm>
        </p:grpSpPr>
        <p:sp>
          <p:nvSpPr>
            <p:cNvPr id="364" name="Google Shape;364;p17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7"/>
            <p:cNvSpPr txBox="1"/>
            <p:nvPr/>
          </p:nvSpPr>
          <p:spPr>
            <a:xfrm>
              <a:off x="0" y="-190500"/>
              <a:ext cx="1567582" cy="571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6" name="Google Shape;3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81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75" y="3350943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44" y="3334400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56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17"/>
          <p:cNvGrpSpPr/>
          <p:nvPr/>
        </p:nvGrpSpPr>
        <p:grpSpPr>
          <a:xfrm>
            <a:off x="436612" y="1726582"/>
            <a:ext cx="1280473" cy="1280473"/>
            <a:chOff x="0" y="0"/>
            <a:chExt cx="812800" cy="812800"/>
          </a:xfrm>
        </p:grpSpPr>
        <p:sp>
          <p:nvSpPr>
            <p:cNvPr id="371" name="Google Shape;371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583317" y="1873287"/>
            <a:ext cx="987064" cy="987064"/>
            <a:chOff x="0" y="0"/>
            <a:chExt cx="812800" cy="812800"/>
          </a:xfrm>
        </p:grpSpPr>
        <p:sp>
          <p:nvSpPr>
            <p:cNvPr id="374" name="Google Shape;374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17"/>
          <p:cNvGrpSpPr/>
          <p:nvPr/>
        </p:nvGrpSpPr>
        <p:grpSpPr>
          <a:xfrm>
            <a:off x="4899240" y="1726582"/>
            <a:ext cx="1280485" cy="1280485"/>
            <a:chOff x="0" y="0"/>
            <a:chExt cx="812800" cy="812800"/>
          </a:xfrm>
        </p:grpSpPr>
        <p:sp>
          <p:nvSpPr>
            <p:cNvPr id="377" name="Google Shape;377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7"/>
          <p:cNvGrpSpPr/>
          <p:nvPr/>
        </p:nvGrpSpPr>
        <p:grpSpPr>
          <a:xfrm>
            <a:off x="5045945" y="1873287"/>
            <a:ext cx="987064" cy="987064"/>
            <a:chOff x="0" y="0"/>
            <a:chExt cx="812800" cy="812800"/>
          </a:xfrm>
        </p:grpSpPr>
        <p:sp>
          <p:nvSpPr>
            <p:cNvPr id="380" name="Google Shape;380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7"/>
          <p:cNvGrpSpPr/>
          <p:nvPr/>
        </p:nvGrpSpPr>
        <p:grpSpPr>
          <a:xfrm>
            <a:off x="436612" y="3302896"/>
            <a:ext cx="1280473" cy="1280473"/>
            <a:chOff x="0" y="0"/>
            <a:chExt cx="812800" cy="812800"/>
          </a:xfrm>
        </p:grpSpPr>
        <p:sp>
          <p:nvSpPr>
            <p:cNvPr id="383" name="Google Shape;383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7"/>
          <p:cNvGrpSpPr/>
          <p:nvPr/>
        </p:nvGrpSpPr>
        <p:grpSpPr>
          <a:xfrm>
            <a:off x="583317" y="3449601"/>
            <a:ext cx="987064" cy="987064"/>
            <a:chOff x="0" y="0"/>
            <a:chExt cx="812800" cy="812800"/>
          </a:xfrm>
        </p:grpSpPr>
        <p:sp>
          <p:nvSpPr>
            <p:cNvPr id="386" name="Google Shape;386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17"/>
          <p:cNvGrpSpPr/>
          <p:nvPr/>
        </p:nvGrpSpPr>
        <p:grpSpPr>
          <a:xfrm>
            <a:off x="4899240" y="3302896"/>
            <a:ext cx="1280473" cy="1280473"/>
            <a:chOff x="0" y="0"/>
            <a:chExt cx="812800" cy="812800"/>
          </a:xfrm>
        </p:grpSpPr>
        <p:sp>
          <p:nvSpPr>
            <p:cNvPr id="389" name="Google Shape;389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17"/>
          <p:cNvGrpSpPr/>
          <p:nvPr/>
        </p:nvGrpSpPr>
        <p:grpSpPr>
          <a:xfrm>
            <a:off x="5045945" y="3449601"/>
            <a:ext cx="987064" cy="987064"/>
            <a:chOff x="0" y="0"/>
            <a:chExt cx="812800" cy="812800"/>
          </a:xfrm>
        </p:grpSpPr>
        <p:sp>
          <p:nvSpPr>
            <p:cNvPr id="392" name="Google Shape;392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7"/>
          <p:cNvSpPr txBox="1"/>
          <p:nvPr/>
        </p:nvSpPr>
        <p:spPr>
          <a:xfrm>
            <a:off x="514350" y="905279"/>
            <a:ext cx="5389517" cy="615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KEY TECHNOLOGIES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7"/>
          <p:cNvSpPr txBox="1"/>
          <p:nvPr/>
        </p:nvSpPr>
        <p:spPr>
          <a:xfrm>
            <a:off x="1717085" y="1955182"/>
            <a:ext cx="1948500" cy="26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FastAPI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6249871" y="1693245"/>
            <a:ext cx="239835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JSON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7"/>
          <p:cNvSpPr txBox="1"/>
          <p:nvPr/>
        </p:nvSpPr>
        <p:spPr>
          <a:xfrm>
            <a:off x="1816426" y="3269065"/>
            <a:ext cx="139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OLLAMA 3</a:t>
            </a: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.2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7"/>
          <p:cNvSpPr txBox="1"/>
          <p:nvPr/>
        </p:nvSpPr>
        <p:spPr>
          <a:xfrm>
            <a:off x="6279726" y="3269559"/>
            <a:ext cx="22071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SQL Lite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7"/>
          <p:cNvSpPr txBox="1"/>
          <p:nvPr/>
        </p:nvSpPr>
        <p:spPr>
          <a:xfrm>
            <a:off x="1717085" y="2352531"/>
            <a:ext cx="176265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High-performance web framework for building API’s with Python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7"/>
          <p:cNvSpPr txBox="1"/>
          <p:nvPr/>
        </p:nvSpPr>
        <p:spPr>
          <a:xfrm>
            <a:off x="6279726" y="2380298"/>
            <a:ext cx="176265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Lightweight data interchange format for easy parse and generate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7"/>
          <p:cNvSpPr txBox="1"/>
          <p:nvPr/>
        </p:nvSpPr>
        <p:spPr>
          <a:xfrm>
            <a:off x="1717085" y="3937455"/>
            <a:ext cx="19485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LLM with smaller sized models and multimodal capabilities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7"/>
          <p:cNvSpPr txBox="1"/>
          <p:nvPr/>
        </p:nvSpPr>
        <p:spPr>
          <a:xfrm>
            <a:off x="6279726" y="3924083"/>
            <a:ext cx="19485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Lightweight, self-contained, serverless reliable SQL database engine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17"/>
          <p:cNvGrpSpPr/>
          <p:nvPr/>
        </p:nvGrpSpPr>
        <p:grpSpPr>
          <a:xfrm>
            <a:off x="2701064" y="514350"/>
            <a:ext cx="1557298" cy="40014"/>
            <a:chOff x="0" y="0"/>
            <a:chExt cx="4152794" cy="106703"/>
          </a:xfrm>
        </p:grpSpPr>
        <p:grpSp>
          <p:nvGrpSpPr>
            <p:cNvPr id="404" name="Google Shape;404;p17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05" name="Google Shape;40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" name="Google Shape;407;p17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08" name="Google Shape;40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" name="Google Shape;410;p17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11" name="Google Shape;41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" name="Google Shape;413;p17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14" name="Google Shape;41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17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417" name="Google Shape;41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" name="Google Shape;419;p17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420" name="Google Shape;42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17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423" name="Google Shape;42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426" name="Google Shape;42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7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429" name="Google Shape;42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7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432" name="Google Shape;43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34" name="Google Shape;4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988" y="1988452"/>
            <a:ext cx="487713" cy="7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104" y="3585448"/>
            <a:ext cx="623500" cy="62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7731" y="3637463"/>
            <a:ext cx="623500" cy="61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7725" y="2013288"/>
            <a:ext cx="623500" cy="7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8375" y="693668"/>
            <a:ext cx="2475431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7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1" name="Google Shape;3261;p62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3262" name="Google Shape;3262;p62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62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64" name="Google Shape;326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42956" cy="5134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65" name="Google Shape;3265;p62"/>
          <p:cNvSpPr/>
          <p:nvPr/>
        </p:nvSpPr>
        <p:spPr>
          <a:xfrm>
            <a:off x="-3619848" y="-1686030"/>
            <a:ext cx="9653871" cy="9653870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6" name="Google Shape;326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99" y="1265848"/>
            <a:ext cx="635063" cy="331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7" name="Google Shape;326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49388" y="1719635"/>
            <a:ext cx="4526401" cy="3460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8" name="Google Shape;3268;p62"/>
          <p:cNvGrpSpPr/>
          <p:nvPr/>
        </p:nvGrpSpPr>
        <p:grpSpPr>
          <a:xfrm>
            <a:off x="6345417" y="4727622"/>
            <a:ext cx="1557304" cy="40020"/>
            <a:chOff x="0" y="0"/>
            <a:chExt cx="4152812" cy="106721"/>
          </a:xfrm>
        </p:grpSpPr>
        <p:grpSp>
          <p:nvGrpSpPr>
            <p:cNvPr id="3269" name="Google Shape;3269;p62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270" name="Google Shape;3270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2" name="Google Shape;3272;p62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273" name="Google Shape;3273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5" name="Google Shape;3275;p62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276" name="Google Shape;3276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8" name="Google Shape;3278;p62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279" name="Google Shape;3279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1" name="Google Shape;3281;p62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282" name="Google Shape;3282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4" name="Google Shape;3284;p62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285" name="Google Shape;3285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7" name="Google Shape;3287;p62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288" name="Google Shape;3288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0" name="Google Shape;3290;p62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291" name="Google Shape;3291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3" name="Google Shape;3293;p62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294" name="Google Shape;3294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5" name="Google Shape;3295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6" name="Google Shape;3296;p62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297" name="Google Shape;3297;p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p62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99" name="Google Shape;3299;p62"/>
          <p:cNvSpPr txBox="1"/>
          <p:nvPr/>
        </p:nvSpPr>
        <p:spPr>
          <a:xfrm>
            <a:off x="3859875" y="686200"/>
            <a:ext cx="46035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Code</a:t>
            </a: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 Summary:</a:t>
            </a:r>
            <a:endParaRPr b="1" sz="35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2400"/>
              <a:buFont typeface="Oswald"/>
              <a:buChar char="●"/>
            </a:pPr>
            <a:r>
              <a:rPr b="1" lang="en" sz="2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4 Branches </a:t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2400"/>
              <a:buFont typeface="Oswald"/>
              <a:buChar char="●"/>
            </a:pPr>
            <a:r>
              <a:rPr b="1" lang="en" sz="2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All Branches Merged to DEV</a:t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2400"/>
              <a:buFont typeface="Oswald"/>
              <a:buChar char="●"/>
            </a:pPr>
            <a:r>
              <a:rPr b="1" lang="en" sz="2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163 Commits</a:t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C7F6"/>
              </a:buClr>
              <a:buSzPts val="2400"/>
              <a:buFont typeface="Oswald"/>
              <a:buChar char="●"/>
            </a:pPr>
            <a:r>
              <a:rPr b="1" lang="en" sz="24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 1433 Lines of Code </a:t>
            </a:r>
            <a:endParaRPr b="1" sz="2400">
              <a:solidFill>
                <a:srgbClr val="60C7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00" name="Google Shape;3300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7025" y="604287"/>
            <a:ext cx="2709830" cy="8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1" name="Google Shape;3301;p62"/>
          <p:cNvSpPr txBox="1"/>
          <p:nvPr/>
        </p:nvSpPr>
        <p:spPr>
          <a:xfrm>
            <a:off x="221389" y="212234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2" name="Google Shape;330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7" name="Google Shape;3307;p63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3308" name="Google Shape;3308;p63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63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10" name="Google Shape;33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7176"/>
            <a:ext cx="113634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63"/>
          <p:cNvSpPr/>
          <p:nvPr/>
        </p:nvSpPr>
        <p:spPr>
          <a:xfrm>
            <a:off x="514350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63"/>
          <p:cNvSpPr/>
          <p:nvPr/>
        </p:nvSpPr>
        <p:spPr>
          <a:xfrm>
            <a:off x="3363404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63"/>
          <p:cNvSpPr/>
          <p:nvPr/>
        </p:nvSpPr>
        <p:spPr>
          <a:xfrm>
            <a:off x="6213983" y="1961858"/>
            <a:ext cx="2417192" cy="2414171"/>
          </a:xfrm>
          <a:custGeom>
            <a:rect b="b" l="l" r="r" t="t"/>
            <a:pathLst>
              <a:path extrusionOk="0" h="4828341" w="4834384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4" name="Google Shape;3314;p63"/>
          <p:cNvGrpSpPr/>
          <p:nvPr/>
        </p:nvGrpSpPr>
        <p:grpSpPr>
          <a:xfrm>
            <a:off x="523549" y="1600213"/>
            <a:ext cx="2320940" cy="1568707"/>
            <a:chOff x="0" y="-190500"/>
            <a:chExt cx="1222577" cy="826331"/>
          </a:xfrm>
        </p:grpSpPr>
        <p:sp>
          <p:nvSpPr>
            <p:cNvPr id="3315" name="Google Shape;3315;p63"/>
            <p:cNvSpPr/>
            <p:nvPr/>
          </p:nvSpPr>
          <p:spPr>
            <a:xfrm>
              <a:off x="0" y="0"/>
              <a:ext cx="1222577" cy="635831"/>
            </a:xfrm>
            <a:custGeom>
              <a:rect b="b" l="l" r="r" t="t"/>
              <a:pathLst>
                <a:path extrusionOk="0" h="635831" w="1222577">
                  <a:moveTo>
                    <a:pt x="133425" y="0"/>
                  </a:moveTo>
                  <a:lnTo>
                    <a:pt x="1089152" y="0"/>
                  </a:lnTo>
                  <a:cubicBezTo>
                    <a:pt x="1124539" y="0"/>
                    <a:pt x="1158476" y="14057"/>
                    <a:pt x="1183498" y="39079"/>
                  </a:cubicBezTo>
                  <a:cubicBezTo>
                    <a:pt x="1208520" y="64101"/>
                    <a:pt x="1222577" y="98038"/>
                    <a:pt x="1222577" y="133425"/>
                  </a:cubicBezTo>
                  <a:lnTo>
                    <a:pt x="1222577" y="502406"/>
                  </a:lnTo>
                  <a:cubicBezTo>
                    <a:pt x="1222577" y="537793"/>
                    <a:pt x="1208520" y="571730"/>
                    <a:pt x="1183498" y="596752"/>
                  </a:cubicBezTo>
                  <a:cubicBezTo>
                    <a:pt x="1158476" y="621774"/>
                    <a:pt x="1124539" y="635831"/>
                    <a:pt x="1089152" y="635831"/>
                  </a:cubicBezTo>
                  <a:lnTo>
                    <a:pt x="133425" y="635831"/>
                  </a:lnTo>
                  <a:cubicBezTo>
                    <a:pt x="98038" y="635831"/>
                    <a:pt x="64101" y="621774"/>
                    <a:pt x="39079" y="596752"/>
                  </a:cubicBezTo>
                  <a:cubicBezTo>
                    <a:pt x="14057" y="571730"/>
                    <a:pt x="0" y="537793"/>
                    <a:pt x="0" y="502406"/>
                  </a:cubicBezTo>
                  <a:lnTo>
                    <a:pt x="0" y="133425"/>
                  </a:lnTo>
                  <a:cubicBezTo>
                    <a:pt x="0" y="98038"/>
                    <a:pt x="14057" y="64101"/>
                    <a:pt x="39079" y="39079"/>
                  </a:cubicBezTo>
                  <a:cubicBezTo>
                    <a:pt x="64101" y="14057"/>
                    <a:pt x="98038" y="0"/>
                    <a:pt x="133425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63"/>
            <p:cNvSpPr txBox="1"/>
            <p:nvPr/>
          </p:nvSpPr>
          <p:spPr>
            <a:xfrm>
              <a:off x="0" y="-190500"/>
              <a:ext cx="12225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7" name="Google Shape;3317;p63"/>
          <p:cNvGrpSpPr/>
          <p:nvPr/>
        </p:nvGrpSpPr>
        <p:grpSpPr>
          <a:xfrm>
            <a:off x="3360167" y="1600213"/>
            <a:ext cx="2420460" cy="1568707"/>
            <a:chOff x="0" y="-190500"/>
            <a:chExt cx="1275000" cy="826331"/>
          </a:xfrm>
        </p:grpSpPr>
        <p:sp>
          <p:nvSpPr>
            <p:cNvPr id="3318" name="Google Shape;3318;p63"/>
            <p:cNvSpPr/>
            <p:nvPr/>
          </p:nvSpPr>
          <p:spPr>
            <a:xfrm>
              <a:off x="0" y="0"/>
              <a:ext cx="1274959" cy="635831"/>
            </a:xfrm>
            <a:custGeom>
              <a:rect b="b" l="l" r="r" t="t"/>
              <a:pathLst>
                <a:path extrusionOk="0" h="635831" w="1274959">
                  <a:moveTo>
                    <a:pt x="127943" y="0"/>
                  </a:moveTo>
                  <a:lnTo>
                    <a:pt x="1147016" y="0"/>
                  </a:lnTo>
                  <a:cubicBezTo>
                    <a:pt x="1180948" y="0"/>
                    <a:pt x="1213491" y="13480"/>
                    <a:pt x="1237485" y="37474"/>
                  </a:cubicBezTo>
                  <a:cubicBezTo>
                    <a:pt x="1261479" y="61468"/>
                    <a:pt x="1274959" y="94010"/>
                    <a:pt x="1274959" y="127943"/>
                  </a:cubicBezTo>
                  <a:lnTo>
                    <a:pt x="1274959" y="507888"/>
                  </a:lnTo>
                  <a:cubicBezTo>
                    <a:pt x="1274959" y="578549"/>
                    <a:pt x="1217677" y="635831"/>
                    <a:pt x="1147016" y="635831"/>
                  </a:cubicBezTo>
                  <a:lnTo>
                    <a:pt x="127943" y="635831"/>
                  </a:lnTo>
                  <a:cubicBezTo>
                    <a:pt x="94010" y="635831"/>
                    <a:pt x="61468" y="622351"/>
                    <a:pt x="37474" y="598357"/>
                  </a:cubicBezTo>
                  <a:cubicBezTo>
                    <a:pt x="13480" y="574363"/>
                    <a:pt x="0" y="541821"/>
                    <a:pt x="0" y="507888"/>
                  </a:cubicBezTo>
                  <a:lnTo>
                    <a:pt x="0" y="127943"/>
                  </a:lnTo>
                  <a:cubicBezTo>
                    <a:pt x="0" y="57282"/>
                    <a:pt x="57282" y="0"/>
                    <a:pt x="12794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63"/>
            <p:cNvSpPr txBox="1"/>
            <p:nvPr/>
          </p:nvSpPr>
          <p:spPr>
            <a:xfrm>
              <a:off x="0" y="-190500"/>
              <a:ext cx="12750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0" name="Google Shape;3320;p63"/>
          <p:cNvGrpSpPr/>
          <p:nvPr/>
        </p:nvGrpSpPr>
        <p:grpSpPr>
          <a:xfrm>
            <a:off x="6213983" y="1600213"/>
            <a:ext cx="2411348" cy="1568707"/>
            <a:chOff x="0" y="-190500"/>
            <a:chExt cx="1270200" cy="826331"/>
          </a:xfrm>
        </p:grpSpPr>
        <p:sp>
          <p:nvSpPr>
            <p:cNvPr id="3321" name="Google Shape;3321;p63"/>
            <p:cNvSpPr/>
            <p:nvPr/>
          </p:nvSpPr>
          <p:spPr>
            <a:xfrm>
              <a:off x="0" y="0"/>
              <a:ext cx="1270091" cy="635831"/>
            </a:xfrm>
            <a:custGeom>
              <a:rect b="b" l="l" r="r" t="t"/>
              <a:pathLst>
                <a:path extrusionOk="0" h="635831" w="1270091">
                  <a:moveTo>
                    <a:pt x="128433" y="0"/>
                  </a:moveTo>
                  <a:lnTo>
                    <a:pt x="1141658" y="0"/>
                  </a:lnTo>
                  <a:cubicBezTo>
                    <a:pt x="1212590" y="0"/>
                    <a:pt x="1270091" y="57502"/>
                    <a:pt x="1270091" y="128433"/>
                  </a:cubicBezTo>
                  <a:lnTo>
                    <a:pt x="1270091" y="507398"/>
                  </a:lnTo>
                  <a:cubicBezTo>
                    <a:pt x="1270091" y="578329"/>
                    <a:pt x="1212590" y="635831"/>
                    <a:pt x="1141658" y="635831"/>
                  </a:cubicBezTo>
                  <a:lnTo>
                    <a:pt x="128433" y="635831"/>
                  </a:lnTo>
                  <a:cubicBezTo>
                    <a:pt x="57502" y="635831"/>
                    <a:pt x="0" y="578329"/>
                    <a:pt x="0" y="507398"/>
                  </a:cubicBezTo>
                  <a:lnTo>
                    <a:pt x="0" y="128433"/>
                  </a:lnTo>
                  <a:cubicBezTo>
                    <a:pt x="0" y="57502"/>
                    <a:pt x="57502" y="0"/>
                    <a:pt x="128433" y="0"/>
                  </a:cubicBezTo>
                  <a:close/>
                </a:path>
              </a:pathLst>
            </a:custGeom>
            <a:solidFill>
              <a:srgbClr val="60C7F6"/>
            </a:solidFill>
            <a:ln cap="rnd" cmpd="sng" w="47625">
              <a:solidFill>
                <a:srgbClr val="7A3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63"/>
            <p:cNvSpPr txBox="1"/>
            <p:nvPr/>
          </p:nvSpPr>
          <p:spPr>
            <a:xfrm>
              <a:off x="0" y="-190500"/>
              <a:ext cx="12702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3" name="Google Shape;3323;p63"/>
          <p:cNvGrpSpPr/>
          <p:nvPr/>
        </p:nvGrpSpPr>
        <p:grpSpPr>
          <a:xfrm>
            <a:off x="341895" y="1662893"/>
            <a:ext cx="926267" cy="926267"/>
            <a:chOff x="0" y="0"/>
            <a:chExt cx="812800" cy="812800"/>
          </a:xfrm>
        </p:grpSpPr>
        <p:sp>
          <p:nvSpPr>
            <p:cNvPr id="3324" name="Google Shape;3324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6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6" name="Google Shape;3326;p63"/>
          <p:cNvSpPr/>
          <p:nvPr/>
        </p:nvSpPr>
        <p:spPr>
          <a:xfrm>
            <a:off x="376644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7" name="Google Shape;3327;p63"/>
          <p:cNvGrpSpPr/>
          <p:nvPr/>
        </p:nvGrpSpPr>
        <p:grpSpPr>
          <a:xfrm>
            <a:off x="448016" y="1769014"/>
            <a:ext cx="714045" cy="714045"/>
            <a:chOff x="0" y="0"/>
            <a:chExt cx="812800" cy="812800"/>
          </a:xfrm>
        </p:grpSpPr>
        <p:sp>
          <p:nvSpPr>
            <p:cNvPr id="3328" name="Google Shape;3328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6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0" name="Google Shape;3330;p63"/>
          <p:cNvGrpSpPr/>
          <p:nvPr/>
        </p:nvGrpSpPr>
        <p:grpSpPr>
          <a:xfrm>
            <a:off x="3277923" y="1662893"/>
            <a:ext cx="926267" cy="926267"/>
            <a:chOff x="0" y="0"/>
            <a:chExt cx="812800" cy="812800"/>
          </a:xfrm>
        </p:grpSpPr>
        <p:sp>
          <p:nvSpPr>
            <p:cNvPr id="3331" name="Google Shape;3331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6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3" name="Google Shape;3333;p63"/>
          <p:cNvSpPr/>
          <p:nvPr/>
        </p:nvSpPr>
        <p:spPr>
          <a:xfrm>
            <a:off x="3312672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4" name="Google Shape;3334;p63"/>
          <p:cNvGrpSpPr/>
          <p:nvPr/>
        </p:nvGrpSpPr>
        <p:grpSpPr>
          <a:xfrm>
            <a:off x="3384043" y="1769014"/>
            <a:ext cx="714045" cy="714045"/>
            <a:chOff x="0" y="0"/>
            <a:chExt cx="812800" cy="812800"/>
          </a:xfrm>
        </p:grpSpPr>
        <p:sp>
          <p:nvSpPr>
            <p:cNvPr id="3335" name="Google Shape;3335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6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7" name="Google Shape;3337;p63"/>
          <p:cNvGrpSpPr/>
          <p:nvPr/>
        </p:nvGrpSpPr>
        <p:grpSpPr>
          <a:xfrm>
            <a:off x="6128258" y="1662893"/>
            <a:ext cx="926267" cy="926267"/>
            <a:chOff x="0" y="0"/>
            <a:chExt cx="812800" cy="812800"/>
          </a:xfrm>
        </p:grpSpPr>
        <p:sp>
          <p:nvSpPr>
            <p:cNvPr id="3338" name="Google Shape;3338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6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0" name="Google Shape;3340;p63"/>
          <p:cNvSpPr/>
          <p:nvPr/>
        </p:nvSpPr>
        <p:spPr>
          <a:xfrm>
            <a:off x="6163008" y="1697642"/>
            <a:ext cx="856754" cy="856754"/>
          </a:xfrm>
          <a:custGeom>
            <a:rect b="b" l="l" r="r" t="t"/>
            <a:pathLst>
              <a:path extrusionOk="0" h="1713507" w="1713507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1" name="Google Shape;3341;p63"/>
          <p:cNvGrpSpPr/>
          <p:nvPr/>
        </p:nvGrpSpPr>
        <p:grpSpPr>
          <a:xfrm>
            <a:off x="6234380" y="1769014"/>
            <a:ext cx="714045" cy="714045"/>
            <a:chOff x="0" y="0"/>
            <a:chExt cx="812800" cy="812800"/>
          </a:xfrm>
        </p:grpSpPr>
        <p:sp>
          <p:nvSpPr>
            <p:cNvPr id="3342" name="Google Shape;3342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6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50" lIns="14250" spcFirstLastPara="1" rIns="14250" wrap="square" tIns="142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4" name="Google Shape;3344;p63"/>
          <p:cNvGrpSpPr/>
          <p:nvPr/>
        </p:nvGrpSpPr>
        <p:grpSpPr>
          <a:xfrm>
            <a:off x="1179700" y="565093"/>
            <a:ext cx="1557304" cy="40020"/>
            <a:chOff x="0" y="0"/>
            <a:chExt cx="4152812" cy="106721"/>
          </a:xfrm>
        </p:grpSpPr>
        <p:grpSp>
          <p:nvGrpSpPr>
            <p:cNvPr id="3345" name="Google Shape;3345;p63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346" name="Google Shape;3346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8" name="Google Shape;3348;p63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349" name="Google Shape;3349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1" name="Google Shape;3351;p63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352" name="Google Shape;3352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4" name="Google Shape;3354;p63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355" name="Google Shape;3355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6" name="Google Shape;3356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7" name="Google Shape;3357;p63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358" name="Google Shape;3358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9" name="Google Shape;3359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0" name="Google Shape;3360;p63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361" name="Google Shape;3361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2" name="Google Shape;3362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3" name="Google Shape;3363;p63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364" name="Google Shape;3364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5" name="Google Shape;3365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6" name="Google Shape;3366;p63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367" name="Google Shape;3367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8" name="Google Shape;3368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9" name="Google Shape;3369;p63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370" name="Google Shape;3370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1" name="Google Shape;3371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2" name="Google Shape;3372;p63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373" name="Google Shape;3373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4" name="Google Shape;3374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75" name="Google Shape;3375;p63"/>
          <p:cNvGrpSpPr/>
          <p:nvPr/>
        </p:nvGrpSpPr>
        <p:grpSpPr>
          <a:xfrm>
            <a:off x="5546777" y="4742661"/>
            <a:ext cx="1557304" cy="40020"/>
            <a:chOff x="0" y="0"/>
            <a:chExt cx="4152812" cy="106721"/>
          </a:xfrm>
        </p:grpSpPr>
        <p:grpSp>
          <p:nvGrpSpPr>
            <p:cNvPr id="3376" name="Google Shape;3376;p63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377" name="Google Shape;3377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8" name="Google Shape;3378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9" name="Google Shape;3379;p63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380" name="Google Shape;3380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1" name="Google Shape;3381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2" name="Google Shape;3382;p63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383" name="Google Shape;3383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4" name="Google Shape;3384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5" name="Google Shape;3385;p63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386" name="Google Shape;3386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8" name="Google Shape;3388;p63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389" name="Google Shape;3389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1" name="Google Shape;3391;p63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392" name="Google Shape;3392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4" name="Google Shape;3394;p63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395" name="Google Shape;3395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6" name="Google Shape;3396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7" name="Google Shape;3397;p63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398" name="Google Shape;3398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0" name="Google Shape;3400;p63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401" name="Google Shape;3401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3" name="Google Shape;3403;p63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404" name="Google Shape;3404;p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Google Shape;3405;p6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06" name="Google Shape;3406;p63"/>
          <p:cNvSpPr txBox="1"/>
          <p:nvPr/>
        </p:nvSpPr>
        <p:spPr>
          <a:xfrm>
            <a:off x="453385" y="949218"/>
            <a:ext cx="823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Project Summary - Lessons Learned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63"/>
          <p:cNvSpPr txBox="1"/>
          <p:nvPr/>
        </p:nvSpPr>
        <p:spPr>
          <a:xfrm>
            <a:off x="883701" y="2714975"/>
            <a:ext cx="181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Resource </a:t>
            </a: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Management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63"/>
          <p:cNvSpPr txBox="1"/>
          <p:nvPr/>
        </p:nvSpPr>
        <p:spPr>
          <a:xfrm>
            <a:off x="3422203" y="2714974"/>
            <a:ext cx="229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Communication Issues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63"/>
          <p:cNvSpPr txBox="1"/>
          <p:nvPr/>
        </p:nvSpPr>
        <p:spPr>
          <a:xfrm>
            <a:off x="6213983" y="2714974"/>
            <a:ext cx="2448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Managing Scope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0" name="Google Shape;3410;p63"/>
          <p:cNvSpPr txBox="1"/>
          <p:nvPr/>
        </p:nvSpPr>
        <p:spPr>
          <a:xfrm>
            <a:off x="376659" y="3402306"/>
            <a:ext cx="20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2C6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Allocation</a:t>
            </a:r>
            <a:endParaRPr sz="1100">
              <a:solidFill>
                <a:srgbClr val="512C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2C6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Utilization</a:t>
            </a:r>
            <a:endParaRPr sz="1100">
              <a:solidFill>
                <a:srgbClr val="512C6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1" name="Google Shape;3411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65019" y="4182729"/>
            <a:ext cx="2048725" cy="81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656" y="1823926"/>
            <a:ext cx="430750" cy="5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3" name="Google Shape;3413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01142" y="1871465"/>
            <a:ext cx="505100" cy="54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4" name="Google Shape;3414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0088" y="1807687"/>
            <a:ext cx="487713" cy="509182"/>
          </a:xfrm>
          <a:prstGeom prst="rect">
            <a:avLst/>
          </a:prstGeom>
          <a:noFill/>
          <a:ln>
            <a:noFill/>
          </a:ln>
        </p:spPr>
      </p:pic>
      <p:sp>
        <p:nvSpPr>
          <p:cNvPr id="3415" name="Google Shape;3415;p63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6" name="Google Shape;3416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3417" name="Google Shape;3417;p63"/>
          <p:cNvSpPr txBox="1"/>
          <p:nvPr/>
        </p:nvSpPr>
        <p:spPr>
          <a:xfrm>
            <a:off x="3593459" y="3479181"/>
            <a:ext cx="20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2C6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Distributed Team</a:t>
            </a:r>
            <a:endParaRPr sz="1100">
              <a:solidFill>
                <a:srgbClr val="512C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2C6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Comm Preference</a:t>
            </a:r>
            <a:endParaRPr sz="1100">
              <a:solidFill>
                <a:srgbClr val="512C6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8" name="Google Shape;3418;p63"/>
          <p:cNvSpPr txBox="1"/>
          <p:nvPr/>
        </p:nvSpPr>
        <p:spPr>
          <a:xfrm>
            <a:off x="6395309" y="3479181"/>
            <a:ext cx="20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2C6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Aligned to Time</a:t>
            </a:r>
            <a:endParaRPr sz="1100">
              <a:solidFill>
                <a:srgbClr val="512C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2C69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Additional Features</a:t>
            </a:r>
            <a:endParaRPr sz="1100">
              <a:solidFill>
                <a:srgbClr val="512C6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3" name="Google Shape;3423;p64"/>
          <p:cNvGrpSpPr/>
          <p:nvPr/>
        </p:nvGrpSpPr>
        <p:grpSpPr>
          <a:xfrm rot="10800000">
            <a:off x="-300" y="102"/>
            <a:ext cx="9144300" cy="5215727"/>
            <a:chOff x="0" y="-38100"/>
            <a:chExt cx="4816592" cy="2747433"/>
          </a:xfrm>
        </p:grpSpPr>
        <p:sp>
          <p:nvSpPr>
            <p:cNvPr id="3424" name="Google Shape;3424;p6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64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26" name="Google Shape;342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58464"/>
            <a:ext cx="11363446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7" name="Google Shape;3427;p64"/>
          <p:cNvGrpSpPr/>
          <p:nvPr/>
        </p:nvGrpSpPr>
        <p:grpSpPr>
          <a:xfrm>
            <a:off x="930960" y="1922149"/>
            <a:ext cx="2975898" cy="1084964"/>
            <a:chOff x="0" y="-190500"/>
            <a:chExt cx="1567582" cy="571515"/>
          </a:xfrm>
        </p:grpSpPr>
        <p:sp>
          <p:nvSpPr>
            <p:cNvPr id="3428" name="Google Shape;3428;p64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64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0" name="Google Shape;3430;p64"/>
          <p:cNvGrpSpPr/>
          <p:nvPr/>
        </p:nvGrpSpPr>
        <p:grpSpPr>
          <a:xfrm>
            <a:off x="5428348" y="1922149"/>
            <a:ext cx="2975898" cy="1084964"/>
            <a:chOff x="0" y="-190500"/>
            <a:chExt cx="1567582" cy="571515"/>
          </a:xfrm>
        </p:grpSpPr>
        <p:sp>
          <p:nvSpPr>
            <p:cNvPr id="3431" name="Google Shape;3431;p64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64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3" name="Google Shape;3433;p64"/>
          <p:cNvGrpSpPr/>
          <p:nvPr/>
        </p:nvGrpSpPr>
        <p:grpSpPr>
          <a:xfrm>
            <a:off x="5428348" y="3498464"/>
            <a:ext cx="2975898" cy="1084964"/>
            <a:chOff x="0" y="-190500"/>
            <a:chExt cx="1567582" cy="571515"/>
          </a:xfrm>
        </p:grpSpPr>
        <p:sp>
          <p:nvSpPr>
            <p:cNvPr id="3434" name="Google Shape;3434;p64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64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6" name="Google Shape;3436;p64"/>
          <p:cNvGrpSpPr/>
          <p:nvPr/>
        </p:nvGrpSpPr>
        <p:grpSpPr>
          <a:xfrm>
            <a:off x="930960" y="3498464"/>
            <a:ext cx="2975898" cy="1084964"/>
            <a:chOff x="0" y="-190500"/>
            <a:chExt cx="1567582" cy="571515"/>
          </a:xfrm>
        </p:grpSpPr>
        <p:sp>
          <p:nvSpPr>
            <p:cNvPr id="3437" name="Google Shape;3437;p64"/>
            <p:cNvSpPr/>
            <p:nvPr/>
          </p:nvSpPr>
          <p:spPr>
            <a:xfrm>
              <a:off x="0" y="0"/>
              <a:ext cx="1567582" cy="381015"/>
            </a:xfrm>
            <a:custGeom>
              <a:rect b="b" l="l" r="r" t="t"/>
              <a:pathLst>
                <a:path extrusionOk="0" h="381015" w="1567582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64"/>
            <p:cNvSpPr txBox="1"/>
            <p:nvPr/>
          </p:nvSpPr>
          <p:spPr>
            <a:xfrm>
              <a:off x="0" y="-190500"/>
              <a:ext cx="1567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39" name="Google Shape;343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81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0" name="Google Shape;344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275" y="3350943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1" name="Google Shape;344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44" y="3334400"/>
            <a:ext cx="11844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2" name="Google Shape;344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56" y="1774619"/>
            <a:ext cx="1184400" cy="11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3" name="Google Shape;3443;p64"/>
          <p:cNvGrpSpPr/>
          <p:nvPr/>
        </p:nvGrpSpPr>
        <p:grpSpPr>
          <a:xfrm>
            <a:off x="436612" y="1726582"/>
            <a:ext cx="1280485" cy="1280485"/>
            <a:chOff x="0" y="0"/>
            <a:chExt cx="812800" cy="812800"/>
          </a:xfrm>
        </p:grpSpPr>
        <p:sp>
          <p:nvSpPr>
            <p:cNvPr id="3444" name="Google Shape;3444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6" name="Google Shape;3446;p64"/>
          <p:cNvGrpSpPr/>
          <p:nvPr/>
        </p:nvGrpSpPr>
        <p:grpSpPr>
          <a:xfrm>
            <a:off x="583317" y="1873287"/>
            <a:ext cx="987064" cy="987064"/>
            <a:chOff x="0" y="0"/>
            <a:chExt cx="812800" cy="812800"/>
          </a:xfrm>
        </p:grpSpPr>
        <p:sp>
          <p:nvSpPr>
            <p:cNvPr id="3447" name="Google Shape;3447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9" name="Google Shape;3449;p64"/>
          <p:cNvGrpSpPr/>
          <p:nvPr/>
        </p:nvGrpSpPr>
        <p:grpSpPr>
          <a:xfrm>
            <a:off x="4899240" y="1726582"/>
            <a:ext cx="1280485" cy="1280485"/>
            <a:chOff x="0" y="0"/>
            <a:chExt cx="812800" cy="812800"/>
          </a:xfrm>
        </p:grpSpPr>
        <p:sp>
          <p:nvSpPr>
            <p:cNvPr id="3450" name="Google Shape;3450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2" name="Google Shape;3452;p64"/>
          <p:cNvGrpSpPr/>
          <p:nvPr/>
        </p:nvGrpSpPr>
        <p:grpSpPr>
          <a:xfrm>
            <a:off x="5045945" y="1873287"/>
            <a:ext cx="987064" cy="987064"/>
            <a:chOff x="0" y="0"/>
            <a:chExt cx="812800" cy="812800"/>
          </a:xfrm>
        </p:grpSpPr>
        <p:sp>
          <p:nvSpPr>
            <p:cNvPr id="3453" name="Google Shape;3453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5" name="Google Shape;3455;p64"/>
          <p:cNvGrpSpPr/>
          <p:nvPr/>
        </p:nvGrpSpPr>
        <p:grpSpPr>
          <a:xfrm>
            <a:off x="436612" y="3302896"/>
            <a:ext cx="1280485" cy="1280485"/>
            <a:chOff x="0" y="0"/>
            <a:chExt cx="812800" cy="812800"/>
          </a:xfrm>
        </p:grpSpPr>
        <p:sp>
          <p:nvSpPr>
            <p:cNvPr id="3456" name="Google Shape;3456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8" name="Google Shape;3458;p64"/>
          <p:cNvGrpSpPr/>
          <p:nvPr/>
        </p:nvGrpSpPr>
        <p:grpSpPr>
          <a:xfrm>
            <a:off x="583317" y="3449601"/>
            <a:ext cx="987064" cy="987064"/>
            <a:chOff x="0" y="0"/>
            <a:chExt cx="812800" cy="812800"/>
          </a:xfrm>
        </p:grpSpPr>
        <p:sp>
          <p:nvSpPr>
            <p:cNvPr id="3459" name="Google Shape;3459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1" name="Google Shape;3461;p64"/>
          <p:cNvGrpSpPr/>
          <p:nvPr/>
        </p:nvGrpSpPr>
        <p:grpSpPr>
          <a:xfrm>
            <a:off x="4899240" y="3302896"/>
            <a:ext cx="1280485" cy="1280485"/>
            <a:chOff x="0" y="0"/>
            <a:chExt cx="812800" cy="812800"/>
          </a:xfrm>
        </p:grpSpPr>
        <p:sp>
          <p:nvSpPr>
            <p:cNvPr id="3462" name="Google Shape;3462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4" name="Google Shape;3464;p64"/>
          <p:cNvGrpSpPr/>
          <p:nvPr/>
        </p:nvGrpSpPr>
        <p:grpSpPr>
          <a:xfrm>
            <a:off x="5045945" y="3449601"/>
            <a:ext cx="987064" cy="987064"/>
            <a:chOff x="0" y="0"/>
            <a:chExt cx="812800" cy="812800"/>
          </a:xfrm>
        </p:grpSpPr>
        <p:sp>
          <p:nvSpPr>
            <p:cNvPr id="3465" name="Google Shape;3465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cap="sq" cmpd="sng" w="219075">
              <a:solidFill>
                <a:srgbClr val="7A329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675" lIns="19675" spcFirstLastPara="1" rIns="19675" wrap="square" tIns="1967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7" name="Google Shape;3467;p64"/>
          <p:cNvSpPr txBox="1"/>
          <p:nvPr/>
        </p:nvSpPr>
        <p:spPr>
          <a:xfrm>
            <a:off x="514350" y="905275"/>
            <a:ext cx="727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Project Summary - Challenges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8" name="Google Shape;3468;p64"/>
          <p:cNvSpPr txBox="1"/>
          <p:nvPr/>
        </p:nvSpPr>
        <p:spPr>
          <a:xfrm>
            <a:off x="1717072" y="1955175"/>
            <a:ext cx="2541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Architecture Challenges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p64"/>
          <p:cNvSpPr txBox="1"/>
          <p:nvPr/>
        </p:nvSpPr>
        <p:spPr>
          <a:xfrm>
            <a:off x="6231771" y="1955170"/>
            <a:ext cx="239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Front-end Challenges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p64"/>
          <p:cNvSpPr txBox="1"/>
          <p:nvPr/>
        </p:nvSpPr>
        <p:spPr>
          <a:xfrm>
            <a:off x="1717099" y="3545250"/>
            <a:ext cx="218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Back-end Challenges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64"/>
          <p:cNvSpPr txBox="1"/>
          <p:nvPr/>
        </p:nvSpPr>
        <p:spPr>
          <a:xfrm>
            <a:off x="6231776" y="3585459"/>
            <a:ext cx="220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Integration Challenges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2" name="Google Shape;3472;p64"/>
          <p:cNvSpPr txBox="1"/>
          <p:nvPr/>
        </p:nvSpPr>
        <p:spPr>
          <a:xfrm>
            <a:off x="1717099" y="2376275"/>
            <a:ext cx="18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Architecture, Models and Agents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3" name="Google Shape;3473;p64"/>
          <p:cNvSpPr txBox="1"/>
          <p:nvPr/>
        </p:nvSpPr>
        <p:spPr>
          <a:xfrm>
            <a:off x="6279726" y="2380298"/>
            <a:ext cx="176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Branding, Logos and User Interface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Google Shape;3474;p64"/>
          <p:cNvSpPr txBox="1"/>
          <p:nvPr/>
        </p:nvSpPr>
        <p:spPr>
          <a:xfrm>
            <a:off x="1717085" y="3937455"/>
            <a:ext cx="194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Database, Payloads and Schema Design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5" name="Google Shape;3475;p64"/>
          <p:cNvSpPr txBox="1"/>
          <p:nvPr/>
        </p:nvSpPr>
        <p:spPr>
          <a:xfrm>
            <a:off x="6279726" y="3924083"/>
            <a:ext cx="194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do we get each element to work with each other?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6" name="Google Shape;3476;p64"/>
          <p:cNvGrpSpPr/>
          <p:nvPr/>
        </p:nvGrpSpPr>
        <p:grpSpPr>
          <a:xfrm>
            <a:off x="2701063" y="514350"/>
            <a:ext cx="1557304" cy="40020"/>
            <a:chOff x="0" y="0"/>
            <a:chExt cx="4152812" cy="106721"/>
          </a:xfrm>
        </p:grpSpPr>
        <p:grpSp>
          <p:nvGrpSpPr>
            <p:cNvPr id="3477" name="Google Shape;3477;p64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478" name="Google Shape;347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9" name="Google Shape;3479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0" name="Google Shape;3480;p64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481" name="Google Shape;348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3" name="Google Shape;3483;p64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484" name="Google Shape;348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5" name="Google Shape;3485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6" name="Google Shape;3486;p64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487" name="Google Shape;348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8" name="Google Shape;3488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64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490" name="Google Shape;349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2" name="Google Shape;3492;p64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493" name="Google Shape;349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4" name="Google Shape;3494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5" name="Google Shape;3495;p64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496" name="Google Shape;349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Google Shape;3497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8" name="Google Shape;3498;p64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499" name="Google Shape;349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0" name="Google Shape;3500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1" name="Google Shape;3501;p64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502" name="Google Shape;350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4" name="Google Shape;3504;p64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505" name="Google Shape;350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507" name="Google Shape;350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988" y="1988452"/>
            <a:ext cx="487713" cy="70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104" y="3585448"/>
            <a:ext cx="623500" cy="62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9" name="Google Shape;3509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7731" y="3637463"/>
            <a:ext cx="623500" cy="61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0" name="Google Shape;3510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7725" y="2013288"/>
            <a:ext cx="623500" cy="7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1" name="Google Shape;3511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8375" y="693668"/>
            <a:ext cx="2475431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2" name="Google Shape;3512;p64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3" name="Google Shape;3513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8" name="Google Shape;3518;p65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3519" name="Google Shape;3519;p6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65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1" name="Google Shape;35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6344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2" name="Google Shape;352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50637" y="3138922"/>
            <a:ext cx="2226376" cy="8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0068" y="22069"/>
            <a:ext cx="646032" cy="338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6500" y="1844950"/>
            <a:ext cx="8091668" cy="3081788"/>
          </a:xfrm>
          <a:prstGeom prst="rect">
            <a:avLst/>
          </a:prstGeom>
          <a:noFill/>
          <a:ln>
            <a:noFill/>
          </a:ln>
        </p:spPr>
      </p:pic>
      <p:sp>
        <p:nvSpPr>
          <p:cNvPr id="3525" name="Google Shape;3525;p65"/>
          <p:cNvSpPr txBox="1"/>
          <p:nvPr/>
        </p:nvSpPr>
        <p:spPr>
          <a:xfrm>
            <a:off x="514350" y="864824"/>
            <a:ext cx="59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Demo - </a:t>
            </a:r>
            <a:r>
              <a:rPr b="1" i="0" lang="en" sz="40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What’s For Dinner</a:t>
            </a:r>
            <a:r>
              <a:rPr b="1" i="0" lang="en" sz="14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Google Shape;3526;p65"/>
          <p:cNvSpPr txBox="1"/>
          <p:nvPr/>
        </p:nvSpPr>
        <p:spPr>
          <a:xfrm>
            <a:off x="514350" y="1510100"/>
            <a:ext cx="815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Enough to Know You and Your Kitchen, With Recommendations that Make Sense – And Make Dinner Easy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7" name="Google Shape;3527;p65"/>
          <p:cNvGrpSpPr/>
          <p:nvPr/>
        </p:nvGrpSpPr>
        <p:grpSpPr>
          <a:xfrm>
            <a:off x="1179700" y="565093"/>
            <a:ext cx="1557304" cy="40020"/>
            <a:chOff x="0" y="0"/>
            <a:chExt cx="4152812" cy="106721"/>
          </a:xfrm>
        </p:grpSpPr>
        <p:grpSp>
          <p:nvGrpSpPr>
            <p:cNvPr id="3528" name="Google Shape;3528;p6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529" name="Google Shape;3529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0" name="Google Shape;3530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1" name="Google Shape;3531;p6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532" name="Google Shape;3532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3" name="Google Shape;3533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4" name="Google Shape;3534;p6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535" name="Google Shape;3535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7" name="Google Shape;3537;p6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538" name="Google Shape;3538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6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541" name="Google Shape;3541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3" name="Google Shape;3543;p6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544" name="Google Shape;3544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6" name="Google Shape;3546;p6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547" name="Google Shape;3547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9" name="Google Shape;3549;p6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550" name="Google Shape;3550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2" name="Google Shape;3552;p6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553" name="Google Shape;3553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4" name="Google Shape;3554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5" name="Google Shape;3555;p6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556" name="Google Shape;3556;p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6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558" name="Google Shape;3558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3559" name="Google Shape;3559;p65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4" name="Google Shape;3564;p66"/>
          <p:cNvGrpSpPr/>
          <p:nvPr/>
        </p:nvGrpSpPr>
        <p:grpSpPr>
          <a:xfrm rot="10800000">
            <a:off x="182" y="102"/>
            <a:ext cx="9143818" cy="5215727"/>
            <a:chOff x="0" y="-38100"/>
            <a:chExt cx="4816592" cy="2747433"/>
          </a:xfrm>
        </p:grpSpPr>
        <p:sp>
          <p:nvSpPr>
            <p:cNvPr id="3565" name="Google Shape;3565;p6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66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67" name="Google Shape;356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42956" cy="5134227"/>
          </a:xfrm>
          <a:prstGeom prst="rect">
            <a:avLst/>
          </a:prstGeom>
          <a:noFill/>
          <a:ln>
            <a:noFill/>
          </a:ln>
        </p:spPr>
      </p:pic>
      <p:sp>
        <p:nvSpPr>
          <p:cNvPr id="3568" name="Google Shape;3568;p66"/>
          <p:cNvSpPr/>
          <p:nvPr/>
        </p:nvSpPr>
        <p:spPr>
          <a:xfrm>
            <a:off x="-3947375" y="-1361583"/>
            <a:ext cx="9653871" cy="9653871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9" name="Google Shape;3569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398" y="2636700"/>
            <a:ext cx="638663" cy="332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Google Shape;3570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2713" y="593670"/>
            <a:ext cx="2482576" cy="75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Google Shape;3571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47587" y="904175"/>
            <a:ext cx="4906853" cy="3216889"/>
          </a:xfrm>
          <a:prstGeom prst="rect">
            <a:avLst/>
          </a:prstGeom>
          <a:noFill/>
          <a:ln>
            <a:noFill/>
          </a:ln>
        </p:spPr>
      </p:pic>
      <p:sp>
        <p:nvSpPr>
          <p:cNvPr id="3572" name="Google Shape;3572;p66"/>
          <p:cNvSpPr txBox="1"/>
          <p:nvPr/>
        </p:nvSpPr>
        <p:spPr>
          <a:xfrm>
            <a:off x="4903619" y="1112570"/>
            <a:ext cx="299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3" name="Google Shape;3573;p66"/>
          <p:cNvGrpSpPr/>
          <p:nvPr/>
        </p:nvGrpSpPr>
        <p:grpSpPr>
          <a:xfrm>
            <a:off x="5244336" y="4629150"/>
            <a:ext cx="1557304" cy="40020"/>
            <a:chOff x="0" y="0"/>
            <a:chExt cx="4152812" cy="106721"/>
          </a:xfrm>
        </p:grpSpPr>
        <p:grpSp>
          <p:nvGrpSpPr>
            <p:cNvPr id="3574" name="Google Shape;3574;p6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575" name="Google Shape;3575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6" name="Google Shape;3576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7" name="Google Shape;3577;p6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578" name="Google Shape;3578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0" name="Google Shape;3580;p6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581" name="Google Shape;3581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3" name="Google Shape;3583;p6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584" name="Google Shape;3584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6" name="Google Shape;3586;p6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587" name="Google Shape;3587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9" name="Google Shape;3589;p6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590" name="Google Shape;3590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1" name="Google Shape;3591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2" name="Google Shape;3592;p6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593" name="Google Shape;3593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Google Shape;3594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5" name="Google Shape;3595;p6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596" name="Google Shape;3596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Google Shape;3597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8" name="Google Shape;3598;p6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599" name="Google Shape;3599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0" name="Google Shape;3600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1" name="Google Shape;3601;p6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602" name="Google Shape;3602;p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6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604" name="Google Shape;3604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5038" y="649113"/>
            <a:ext cx="1941637" cy="16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5" name="Google Shape;3605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3606" name="Google Shape;3606;p66"/>
          <p:cNvSpPr txBox="1"/>
          <p:nvPr/>
        </p:nvSpPr>
        <p:spPr>
          <a:xfrm>
            <a:off x="215126" y="234807"/>
            <a:ext cx="218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18"/>
          <p:cNvGrpSpPr/>
          <p:nvPr/>
        </p:nvGrpSpPr>
        <p:grpSpPr>
          <a:xfrm rot="10800000">
            <a:off x="-59" y="-33"/>
            <a:ext cx="9144059" cy="5215864"/>
            <a:chOff x="0" y="-38100"/>
            <a:chExt cx="4816592" cy="2747433"/>
          </a:xfrm>
        </p:grpSpPr>
        <p:sp>
          <p:nvSpPr>
            <p:cNvPr id="446" name="Google Shape;446;p18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8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8" name="Google Shape;4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6396" y="64806"/>
            <a:ext cx="629704" cy="329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29650" y="0"/>
            <a:ext cx="11342953" cy="51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8"/>
          <p:cNvSpPr/>
          <p:nvPr/>
        </p:nvSpPr>
        <p:spPr>
          <a:xfrm>
            <a:off x="-4577774" y="-1531659"/>
            <a:ext cx="9653871" cy="9653871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8"/>
          <p:cNvSpPr txBox="1"/>
          <p:nvPr/>
        </p:nvSpPr>
        <p:spPr>
          <a:xfrm>
            <a:off x="4743119" y="890598"/>
            <a:ext cx="3196045" cy="615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OTHER GOALS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8"/>
          <p:cNvSpPr txBox="1"/>
          <p:nvPr/>
        </p:nvSpPr>
        <p:spPr>
          <a:xfrm>
            <a:off x="4809757" y="1568770"/>
            <a:ext cx="3062700" cy="2423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 project core, we will focus on making sure our solution can make agent provided recommendations using items from the Pantry.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But we will also spend project time on: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Have the Agent Make Time Based Recommendations (AM/PM)</a:t>
            </a:r>
            <a:endParaRPr sz="700"/>
          </a:p>
          <a:p>
            <a:pPr indent="-1460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Items to Pantry Using Photo’s (Take a picture of your fridge)</a:t>
            </a:r>
            <a:endParaRPr sz="700"/>
          </a:p>
          <a:p>
            <a:pPr indent="-1460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Have the Agent Make Conversion or Calorie Estimates (cups = tablespoons)</a:t>
            </a:r>
            <a:endParaRPr sz="700"/>
          </a:p>
          <a:p>
            <a:pPr indent="-1460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missing ingredients to a Shopping List (Walmart Amazon)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18"/>
          <p:cNvGrpSpPr/>
          <p:nvPr/>
        </p:nvGrpSpPr>
        <p:grpSpPr>
          <a:xfrm>
            <a:off x="5244336" y="4691924"/>
            <a:ext cx="1557298" cy="40014"/>
            <a:chOff x="0" y="0"/>
            <a:chExt cx="4152794" cy="106703"/>
          </a:xfrm>
        </p:grpSpPr>
        <p:grpSp>
          <p:nvGrpSpPr>
            <p:cNvPr id="454" name="Google Shape;454;p18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55" name="Google Shape;4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18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58" name="Google Shape;4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8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61" name="Google Shape;4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8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64" name="Google Shape;4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18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467" name="Google Shape;4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8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470" name="Google Shape;4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8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473" name="Google Shape;4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8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476" name="Google Shape;47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8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479" name="Google Shape;47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8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482" name="Google Shape;48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84" name="Google Shape;48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380979" y="858124"/>
            <a:ext cx="2894305" cy="11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9163" y="4194050"/>
            <a:ext cx="2754412" cy="8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133" y="1153329"/>
            <a:ext cx="4199013" cy="58396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8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9"/>
          <p:cNvGrpSpPr/>
          <p:nvPr/>
        </p:nvGrpSpPr>
        <p:grpSpPr>
          <a:xfrm rot="10800000">
            <a:off x="0" y="0"/>
            <a:ext cx="9144000" cy="5215831"/>
            <a:chOff x="0" y="-38100"/>
            <a:chExt cx="4816593" cy="2747433"/>
          </a:xfrm>
        </p:grpSpPr>
        <p:sp>
          <p:nvSpPr>
            <p:cNvPr id="494" name="Google Shape;494;p19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9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6" name="Google Shape;4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-37"/>
            <a:ext cx="11342956" cy="51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9"/>
          <p:cNvSpPr/>
          <p:nvPr/>
        </p:nvSpPr>
        <p:spPr>
          <a:xfrm>
            <a:off x="-3947375" y="-1361583"/>
            <a:ext cx="9653871" cy="9653871"/>
          </a:xfrm>
          <a:custGeom>
            <a:rect b="b" l="l" r="r" t="t"/>
            <a:pathLst>
              <a:path extrusionOk="0" h="19307741" w="19307741">
                <a:moveTo>
                  <a:pt x="0" y="0"/>
                </a:moveTo>
                <a:lnTo>
                  <a:pt x="19307741" y="0"/>
                </a:lnTo>
                <a:lnTo>
                  <a:pt x="19307741" y="19307741"/>
                </a:lnTo>
                <a:lnTo>
                  <a:pt x="0" y="1930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398" y="2636700"/>
            <a:ext cx="638663" cy="33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2713" y="593670"/>
            <a:ext cx="2482575" cy="75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47587" y="904175"/>
            <a:ext cx="4906854" cy="321688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9"/>
          <p:cNvSpPr txBox="1"/>
          <p:nvPr/>
        </p:nvSpPr>
        <p:spPr>
          <a:xfrm>
            <a:off x="4903619" y="1112571"/>
            <a:ext cx="2999093" cy="538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9"/>
          <p:cNvSpPr txBox="1"/>
          <p:nvPr/>
        </p:nvSpPr>
        <p:spPr>
          <a:xfrm>
            <a:off x="5427661" y="1825688"/>
            <a:ext cx="2485200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are the original </a:t>
            </a:r>
            <a:r>
              <a:rPr b="1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team. 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are a group of Sophomores, Juniors and Seniors in the Computer Science Department.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have a mixed background of interest, knowledge and experience.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19"/>
          <p:cNvGrpSpPr/>
          <p:nvPr/>
        </p:nvGrpSpPr>
        <p:grpSpPr>
          <a:xfrm>
            <a:off x="5244336" y="4629150"/>
            <a:ext cx="1557298" cy="40014"/>
            <a:chOff x="0" y="0"/>
            <a:chExt cx="4152794" cy="106703"/>
          </a:xfrm>
        </p:grpSpPr>
        <p:grpSp>
          <p:nvGrpSpPr>
            <p:cNvPr id="504" name="Google Shape;504;p19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505" name="Google Shape;50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9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508" name="Google Shape;50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9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511" name="Google Shape;51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19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514" name="Google Shape;51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19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517" name="Google Shape;51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19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520" name="Google Shape;52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19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523" name="Google Shape;5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19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526" name="Google Shape;52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19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529" name="Google Shape;52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19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532" name="Google Shape;53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34" name="Google Shape;53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5038" y="649113"/>
            <a:ext cx="1941638" cy="1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9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0"/>
          <p:cNvGrpSpPr/>
          <p:nvPr/>
        </p:nvGrpSpPr>
        <p:grpSpPr>
          <a:xfrm rot="10800000">
            <a:off x="-61" y="-33"/>
            <a:ext cx="9144061" cy="5215864"/>
            <a:chOff x="0" y="-38100"/>
            <a:chExt cx="4816593" cy="2747433"/>
          </a:xfrm>
        </p:grpSpPr>
        <p:sp>
          <p:nvSpPr>
            <p:cNvPr id="542" name="Google Shape;542;p20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4" name="Google Shape;5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53450" y="76201"/>
            <a:ext cx="11342956" cy="513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0"/>
          <p:cNvPicPr preferRelativeResize="0"/>
          <p:nvPr/>
        </p:nvPicPr>
        <p:blipFill rotWithShape="1">
          <a:blip r:embed="rId4">
            <a:alphaModFix/>
          </a:blip>
          <a:srcRect b="5092" l="0" r="0" t="5083"/>
          <a:stretch/>
        </p:blipFill>
        <p:spPr>
          <a:xfrm>
            <a:off x="677075" y="1526238"/>
            <a:ext cx="1824511" cy="218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0"/>
          <p:cNvPicPr preferRelativeResize="0"/>
          <p:nvPr/>
        </p:nvPicPr>
        <p:blipFill rotWithShape="1">
          <a:blip r:embed="rId5">
            <a:alphaModFix/>
          </a:blip>
          <a:srcRect b="5083" l="0" r="0" t="5092"/>
          <a:stretch/>
        </p:blipFill>
        <p:spPr>
          <a:xfrm>
            <a:off x="3660613" y="1489950"/>
            <a:ext cx="1875613" cy="2246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7" name="Google Shape;54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94" y="1467111"/>
            <a:ext cx="430750" cy="358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02713" y="508063"/>
            <a:ext cx="2485399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0"/>
          <p:cNvSpPr txBox="1"/>
          <p:nvPr/>
        </p:nvSpPr>
        <p:spPr>
          <a:xfrm>
            <a:off x="638500" y="804909"/>
            <a:ext cx="2647245" cy="538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PROFILES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0"/>
          <p:cNvSpPr txBox="1"/>
          <p:nvPr/>
        </p:nvSpPr>
        <p:spPr>
          <a:xfrm>
            <a:off x="707156" y="4032337"/>
            <a:ext cx="1653037" cy="32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ETHAN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0"/>
          <p:cNvSpPr txBox="1"/>
          <p:nvPr/>
        </p:nvSpPr>
        <p:spPr>
          <a:xfrm>
            <a:off x="3660611" y="4032337"/>
            <a:ext cx="1653037" cy="32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MAX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0"/>
          <p:cNvSpPr txBox="1"/>
          <p:nvPr/>
        </p:nvSpPr>
        <p:spPr>
          <a:xfrm>
            <a:off x="6613863" y="4032337"/>
            <a:ext cx="1653037" cy="32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CARTER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0"/>
          <p:cNvSpPr txBox="1"/>
          <p:nvPr/>
        </p:nvSpPr>
        <p:spPr>
          <a:xfrm>
            <a:off x="707156" y="4376057"/>
            <a:ext cx="1762650" cy="3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Owner, Developer, Designer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0"/>
          <p:cNvSpPr txBox="1"/>
          <p:nvPr/>
        </p:nvSpPr>
        <p:spPr>
          <a:xfrm>
            <a:off x="3660611" y="4376057"/>
            <a:ext cx="176265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Researcher, Developer, Data Structures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0"/>
          <p:cNvSpPr txBox="1"/>
          <p:nvPr/>
        </p:nvSpPr>
        <p:spPr>
          <a:xfrm>
            <a:off x="6613863" y="4376057"/>
            <a:ext cx="1762650" cy="161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Designer, UI/API, Nodes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20"/>
          <p:cNvGrpSpPr/>
          <p:nvPr/>
        </p:nvGrpSpPr>
        <p:grpSpPr>
          <a:xfrm>
            <a:off x="3964471" y="693459"/>
            <a:ext cx="1557298" cy="40014"/>
            <a:chOff x="0" y="0"/>
            <a:chExt cx="4152794" cy="106703"/>
          </a:xfrm>
        </p:grpSpPr>
        <p:grpSp>
          <p:nvGrpSpPr>
            <p:cNvPr id="557" name="Google Shape;557;p20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20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561" name="Google Shape;56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20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564" name="Google Shape;56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20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567" name="Google Shape;56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20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570" name="Google Shape;57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20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576" name="Google Shape;57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20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579" name="Google Shape;57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1" name="Google Shape;581;p20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582" name="Google Shape;58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p20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585" name="Google Shape;58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7" name="Google Shape;587;p20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0"/>
          <p:cNvPicPr preferRelativeResize="0"/>
          <p:nvPr/>
        </p:nvPicPr>
        <p:blipFill rotWithShape="1">
          <a:blip r:embed="rId9">
            <a:alphaModFix/>
          </a:blip>
          <a:srcRect b="0" l="3586" r="0" t="12648"/>
          <a:stretch/>
        </p:blipFill>
        <p:spPr>
          <a:xfrm>
            <a:off x="6613900" y="1448538"/>
            <a:ext cx="1653000" cy="224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1174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1"/>
          <p:cNvGrpSpPr/>
          <p:nvPr/>
        </p:nvGrpSpPr>
        <p:grpSpPr>
          <a:xfrm rot="10800000">
            <a:off x="-61" y="-33"/>
            <a:ext cx="9144061" cy="5215864"/>
            <a:chOff x="0" y="-38100"/>
            <a:chExt cx="4816593" cy="2747433"/>
          </a:xfrm>
        </p:grpSpPr>
        <p:sp>
          <p:nvSpPr>
            <p:cNvPr id="595" name="Google Shape;595;p21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271039"/>
                </a:gs>
                <a:gs pos="100000">
                  <a:srgbClr val="49245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7" name="Google Shape;5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9650" y="1"/>
            <a:ext cx="11342956" cy="51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94" y="1467111"/>
            <a:ext cx="430750" cy="358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2713" y="508063"/>
            <a:ext cx="2485399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1"/>
          <p:cNvSpPr txBox="1"/>
          <p:nvPr/>
        </p:nvSpPr>
        <p:spPr>
          <a:xfrm>
            <a:off x="638500" y="804909"/>
            <a:ext cx="2647245" cy="538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PROFILES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1"/>
          <p:cNvSpPr txBox="1"/>
          <p:nvPr/>
        </p:nvSpPr>
        <p:spPr>
          <a:xfrm>
            <a:off x="707156" y="4032337"/>
            <a:ext cx="1653037" cy="32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JAMES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1"/>
          <p:cNvSpPr txBox="1"/>
          <p:nvPr/>
        </p:nvSpPr>
        <p:spPr>
          <a:xfrm>
            <a:off x="2787024" y="4032337"/>
            <a:ext cx="1653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JOE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1"/>
          <p:cNvSpPr txBox="1"/>
          <p:nvPr/>
        </p:nvSpPr>
        <p:spPr>
          <a:xfrm>
            <a:off x="6613863" y="4032337"/>
            <a:ext cx="1653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CONN</a:t>
            </a: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b="1" i="0" lang="en" sz="1700" u="none" cap="none" strike="noStrike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1"/>
          <p:cNvSpPr txBox="1"/>
          <p:nvPr/>
        </p:nvSpPr>
        <p:spPr>
          <a:xfrm>
            <a:off x="707156" y="4376057"/>
            <a:ext cx="176265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Developer, Designer, Server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1"/>
          <p:cNvSpPr txBox="1"/>
          <p:nvPr/>
        </p:nvSpPr>
        <p:spPr>
          <a:xfrm>
            <a:off x="2787024" y="4376057"/>
            <a:ext cx="176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Design, Documentation, Project Management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1"/>
          <p:cNvSpPr txBox="1"/>
          <p:nvPr/>
        </p:nvSpPr>
        <p:spPr>
          <a:xfrm>
            <a:off x="6613863" y="4376057"/>
            <a:ext cx="176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Developer/UI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7" name="Google Shape;607;p21"/>
          <p:cNvGrpSpPr/>
          <p:nvPr/>
        </p:nvGrpSpPr>
        <p:grpSpPr>
          <a:xfrm>
            <a:off x="3964471" y="693459"/>
            <a:ext cx="1557298" cy="40014"/>
            <a:chOff x="0" y="0"/>
            <a:chExt cx="4152794" cy="106703"/>
          </a:xfrm>
        </p:grpSpPr>
        <p:grpSp>
          <p:nvGrpSpPr>
            <p:cNvPr id="608" name="Google Shape;608;p2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09" name="Google Shape;60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2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12" name="Google Shape;61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4" name="Google Shape;614;p2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15" name="Google Shape;61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7" name="Google Shape;617;p2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18" name="Google Shape;61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0" name="Google Shape;620;p2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21" name="Google Shape;62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3" name="Google Shape;623;p2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27" name="Google Shape;62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30" name="Google Shape;63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2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633" name="Google Shape;63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2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636" name="Google Shape;63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8" name="Google Shape;638;p21"/>
          <p:cNvSpPr txBox="1"/>
          <p:nvPr/>
        </p:nvSpPr>
        <p:spPr>
          <a:xfrm>
            <a:off x="215126" y="234806"/>
            <a:ext cx="218329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People Team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963" y="157452"/>
            <a:ext cx="422418" cy="31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1"/>
          <p:cNvPicPr preferRelativeResize="0"/>
          <p:nvPr/>
        </p:nvPicPr>
        <p:blipFill rotWithShape="1">
          <a:blip r:embed="rId7">
            <a:alphaModFix/>
          </a:blip>
          <a:srcRect b="10161" l="0" r="0" t="15665"/>
          <a:stretch/>
        </p:blipFill>
        <p:spPr>
          <a:xfrm>
            <a:off x="750374" y="1627250"/>
            <a:ext cx="1875625" cy="185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5300" y="1440538"/>
            <a:ext cx="1248351" cy="22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1488" y="1554012"/>
            <a:ext cx="1501152" cy="20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1"/>
          <p:cNvSpPr txBox="1"/>
          <p:nvPr/>
        </p:nvSpPr>
        <p:spPr>
          <a:xfrm>
            <a:off x="4805506" y="3693562"/>
            <a:ext cx="1653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DIANA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1"/>
          <p:cNvSpPr txBox="1"/>
          <p:nvPr/>
        </p:nvSpPr>
        <p:spPr>
          <a:xfrm>
            <a:off x="4805506" y="4037282"/>
            <a:ext cx="176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Desig</a:t>
            </a: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n, Front-end, UI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1723" y="1467100"/>
            <a:ext cx="1833351" cy="18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